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64" r:id="rId5"/>
    <p:sldId id="265" r:id="rId6"/>
    <p:sldId id="272" r:id="rId7"/>
    <p:sldId id="258" r:id="rId8"/>
    <p:sldId id="259" r:id="rId9"/>
    <p:sldId id="274" r:id="rId10"/>
    <p:sldId id="260" r:id="rId11"/>
    <p:sldId id="261" r:id="rId12"/>
    <p:sldId id="268" r:id="rId13"/>
    <p:sldId id="270" r:id="rId14"/>
    <p:sldId id="271" r:id="rId15"/>
    <p:sldId id="27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B29210-4B7C-9C1F-3665-08D40CDC8BB9}" v="18" dt="2023-04-26T15:49:39.486"/>
    <p1510:client id="{33561034-BA5D-FFD5-9395-17895EC168F8}" v="1273" dt="2023-04-11T15:28:35.068"/>
    <p1510:client id="{5C4A3724-DD50-029F-798C-D242CD68F8FC}" v="30" dt="2023-04-13T20:02:34.959"/>
    <p1510:client id="{8E4DB582-13D0-25DE-DB6C-056ACEAB36C6}" v="51" dt="2023-04-11T14:06:18.537"/>
    <p1510:client id="{B0C35ECC-4CB8-C3D0-6EB0-495E99B23C0D}" v="204" dt="2023-04-13T20:20:25.568"/>
    <p1510:client id="{C5F9341F-C5FF-4072-81A9-68CD13767286}" v="104" dt="2023-03-27T13:13:10.780"/>
    <p1510:client id="{D5A9532E-5B21-CB6A-C15E-E92757CC48B3}" v="347" dt="2023-04-11T15:39:31.326"/>
    <p1510:client id="{D72DEFD8-E3E7-6DF4-AAC8-BA7E2A17A39E}" v="8" dt="2023-04-13T16:55:52.189"/>
    <p1510:client id="{E047127F-6A37-3574-C753-BA19CA1D3DFB}" v="398" dt="2023-04-12T14:42:57.177"/>
    <p1510:client id="{F26F6863-4A38-152C-E86E-B6A0847B5A03}" v="1012" dt="2023-04-12T17:10:27.2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schert, Kate" userId="S::boschertk1@wpunj.edu::49f2c282-c554-42d6-99c0-a47762325d21" providerId="AD" clId="Web-{C5F9341F-C5FF-4072-81A9-68CD13767286}"/>
    <pc:docChg chg="addSld modSld">
      <pc:chgData name="Boschert, Kate" userId="S::boschertk1@wpunj.edu::49f2c282-c554-42d6-99c0-a47762325d21" providerId="AD" clId="Web-{C5F9341F-C5FF-4072-81A9-68CD13767286}" dt="2023-03-27T13:13:08.811" v="99" actId="20577"/>
      <pc:docMkLst>
        <pc:docMk/>
      </pc:docMkLst>
      <pc:sldChg chg="modSp">
        <pc:chgData name="Boschert, Kate" userId="S::boschertk1@wpunj.edu::49f2c282-c554-42d6-99c0-a47762325d21" providerId="AD" clId="Web-{C5F9341F-C5FF-4072-81A9-68CD13767286}" dt="2023-03-27T13:13:08.811" v="99" actId="20577"/>
        <pc:sldMkLst>
          <pc:docMk/>
          <pc:sldMk cId="109857222" sldId="256"/>
        </pc:sldMkLst>
        <pc:spChg chg="mod">
          <ac:chgData name="Boschert, Kate" userId="S::boschertk1@wpunj.edu::49f2c282-c554-42d6-99c0-a47762325d21" providerId="AD" clId="Web-{C5F9341F-C5FF-4072-81A9-68CD13767286}" dt="2023-03-27T13:13:02.232" v="95" actId="20577"/>
          <ac:spMkLst>
            <pc:docMk/>
            <pc:sldMk cId="109857222" sldId="256"/>
            <ac:spMk id="2" creationId="{00000000-0000-0000-0000-000000000000}"/>
          </ac:spMkLst>
        </pc:spChg>
        <pc:spChg chg="mod">
          <ac:chgData name="Boschert, Kate" userId="S::boschertk1@wpunj.edu::49f2c282-c554-42d6-99c0-a47762325d21" providerId="AD" clId="Web-{C5F9341F-C5FF-4072-81A9-68CD13767286}" dt="2023-03-27T13:13:08.811" v="99" actId="20577"/>
          <ac:spMkLst>
            <pc:docMk/>
            <pc:sldMk cId="109857222" sldId="256"/>
            <ac:spMk id="3" creationId="{00000000-0000-0000-0000-000000000000}"/>
          </ac:spMkLst>
        </pc:spChg>
      </pc:sldChg>
      <pc:sldChg chg="modSp new">
        <pc:chgData name="Boschert, Kate" userId="S::boschertk1@wpunj.edu::49f2c282-c554-42d6-99c0-a47762325d21" providerId="AD" clId="Web-{C5F9341F-C5FF-4072-81A9-68CD13767286}" dt="2023-03-27T13:12:03.762" v="84" actId="20577"/>
        <pc:sldMkLst>
          <pc:docMk/>
          <pc:sldMk cId="3874361471" sldId="257"/>
        </pc:sldMkLst>
        <pc:spChg chg="mod">
          <ac:chgData name="Boschert, Kate" userId="S::boschertk1@wpunj.edu::49f2c282-c554-42d6-99c0-a47762325d21" providerId="AD" clId="Web-{C5F9341F-C5FF-4072-81A9-68CD13767286}" dt="2023-03-27T13:02:53.279" v="4" actId="20577"/>
          <ac:spMkLst>
            <pc:docMk/>
            <pc:sldMk cId="3874361471" sldId="257"/>
            <ac:spMk id="2" creationId="{B69A306F-0127-386D-0DAA-439F55F21AE0}"/>
          </ac:spMkLst>
        </pc:spChg>
        <pc:spChg chg="mod">
          <ac:chgData name="Boschert, Kate" userId="S::boschertk1@wpunj.edu::49f2c282-c554-42d6-99c0-a47762325d21" providerId="AD" clId="Web-{C5F9341F-C5FF-4072-81A9-68CD13767286}" dt="2023-03-27T13:12:03.762" v="84" actId="20577"/>
          <ac:spMkLst>
            <pc:docMk/>
            <pc:sldMk cId="3874361471" sldId="257"/>
            <ac:spMk id="3" creationId="{95827790-A550-7C6C-17C8-6FA7CC70CD32}"/>
          </ac:spMkLst>
        </pc:spChg>
      </pc:sldChg>
    </pc:docChg>
  </pc:docChgLst>
  <pc:docChgLst>
    <pc:chgData name="Boschert, Kate" userId="S::boschertk1@wpunj.edu::49f2c282-c554-42d6-99c0-a47762325d21" providerId="AD" clId="Web-{5C4A3724-DD50-029F-798C-D242CD68F8FC}"/>
    <pc:docChg chg="modSld">
      <pc:chgData name="Boschert, Kate" userId="S::boschertk1@wpunj.edu::49f2c282-c554-42d6-99c0-a47762325d21" providerId="AD" clId="Web-{5C4A3724-DD50-029F-798C-D242CD68F8FC}" dt="2023-04-13T20:02:28.600" v="27"/>
      <pc:docMkLst>
        <pc:docMk/>
      </pc:docMkLst>
      <pc:sldChg chg="modSp">
        <pc:chgData name="Boschert, Kate" userId="S::boschertk1@wpunj.edu::49f2c282-c554-42d6-99c0-a47762325d21" providerId="AD" clId="Web-{5C4A3724-DD50-029F-798C-D242CD68F8FC}" dt="2023-04-13T20:02:28.600" v="27"/>
        <pc:sldMkLst>
          <pc:docMk/>
          <pc:sldMk cId="1651231475" sldId="268"/>
        </pc:sldMkLst>
        <pc:graphicFrameChg chg="mod modGraphic">
          <ac:chgData name="Boschert, Kate" userId="S::boschertk1@wpunj.edu::49f2c282-c554-42d6-99c0-a47762325d21" providerId="AD" clId="Web-{5C4A3724-DD50-029F-798C-D242CD68F8FC}" dt="2023-04-13T20:02:28.600" v="27"/>
          <ac:graphicFrameMkLst>
            <pc:docMk/>
            <pc:sldMk cId="1651231475" sldId="268"/>
            <ac:graphicFrameMk id="3" creationId="{D68BC265-D8D9-F029-7F49-2CBC458AF17E}"/>
          </ac:graphicFrameMkLst>
        </pc:graphicFrameChg>
      </pc:sldChg>
    </pc:docChg>
  </pc:docChgLst>
  <pc:docChgLst>
    <pc:chgData name="Boschert, Kate" userId="S::boschertk1@wpunj.edu::49f2c282-c554-42d6-99c0-a47762325d21" providerId="AD" clId="Web-{33561034-BA5D-FFD5-9395-17895EC168F8}"/>
    <pc:docChg chg="addSld delSld modSld sldOrd">
      <pc:chgData name="Boschert, Kate" userId="S::boschertk1@wpunj.edu::49f2c282-c554-42d6-99c0-a47762325d21" providerId="AD" clId="Web-{33561034-BA5D-FFD5-9395-17895EC168F8}" dt="2023-04-11T15:28:35.068" v="1258" actId="20577"/>
      <pc:docMkLst>
        <pc:docMk/>
      </pc:docMkLst>
      <pc:sldChg chg="modSp">
        <pc:chgData name="Boschert, Kate" userId="S::boschertk1@wpunj.edu::49f2c282-c554-42d6-99c0-a47762325d21" providerId="AD" clId="Web-{33561034-BA5D-FFD5-9395-17895EC168F8}" dt="2023-04-11T15:26:37.532" v="1237" actId="20577"/>
        <pc:sldMkLst>
          <pc:docMk/>
          <pc:sldMk cId="109857222" sldId="256"/>
        </pc:sldMkLst>
        <pc:spChg chg="mod">
          <ac:chgData name="Boschert, Kate" userId="S::boschertk1@wpunj.edu::49f2c282-c554-42d6-99c0-a47762325d21" providerId="AD" clId="Web-{33561034-BA5D-FFD5-9395-17895EC168F8}" dt="2023-04-11T15:26:37.532" v="1237" actId="20577"/>
          <ac:spMkLst>
            <pc:docMk/>
            <pc:sldMk cId="109857222" sldId="256"/>
            <ac:spMk id="3" creationId="{00000000-0000-0000-0000-000000000000}"/>
          </ac:spMkLst>
        </pc:spChg>
      </pc:sldChg>
      <pc:sldChg chg="addSp delSp modSp">
        <pc:chgData name="Boschert, Kate" userId="S::boschertk1@wpunj.edu::49f2c282-c554-42d6-99c0-a47762325d21" providerId="AD" clId="Web-{33561034-BA5D-FFD5-9395-17895EC168F8}" dt="2023-04-11T14:33:32.941" v="219" actId="20577"/>
        <pc:sldMkLst>
          <pc:docMk/>
          <pc:sldMk cId="3618235264" sldId="258"/>
        </pc:sldMkLst>
        <pc:spChg chg="mod">
          <ac:chgData name="Boschert, Kate" userId="S::boschertk1@wpunj.edu::49f2c282-c554-42d6-99c0-a47762325d21" providerId="AD" clId="Web-{33561034-BA5D-FFD5-9395-17895EC168F8}" dt="2023-04-11T14:33:32.941" v="219" actId="20577"/>
          <ac:spMkLst>
            <pc:docMk/>
            <pc:sldMk cId="3618235264" sldId="258"/>
            <ac:spMk id="2" creationId="{5E499712-412A-D2BC-E660-2E7C0F7347B9}"/>
          </ac:spMkLst>
        </pc:spChg>
        <pc:spChg chg="add del">
          <ac:chgData name="Boschert, Kate" userId="S::boschertk1@wpunj.edu::49f2c282-c554-42d6-99c0-a47762325d21" providerId="AD" clId="Web-{33561034-BA5D-FFD5-9395-17895EC168F8}" dt="2023-04-11T14:33:25.534" v="217"/>
          <ac:spMkLst>
            <pc:docMk/>
            <pc:sldMk cId="3618235264" sldId="258"/>
            <ac:spMk id="3" creationId="{3AEDCB33-0B47-688A-96D9-2A85FD08A6F6}"/>
          </ac:spMkLst>
        </pc:spChg>
        <pc:graphicFrameChg chg="add del mod ord modGraphic">
          <ac:chgData name="Boschert, Kate" userId="S::boschertk1@wpunj.edu::49f2c282-c554-42d6-99c0-a47762325d21" providerId="AD" clId="Web-{33561034-BA5D-FFD5-9395-17895EC168F8}" dt="2023-04-11T14:33:25.534" v="217"/>
          <ac:graphicFrameMkLst>
            <pc:docMk/>
            <pc:sldMk cId="3618235264" sldId="258"/>
            <ac:graphicFrameMk id="4" creationId="{485AD455-50F3-81E7-AD0D-969B90790FE1}"/>
          </ac:graphicFrameMkLst>
        </pc:graphicFrameChg>
      </pc:sldChg>
      <pc:sldChg chg="modSp">
        <pc:chgData name="Boschert, Kate" userId="S::boschertk1@wpunj.edu::49f2c282-c554-42d6-99c0-a47762325d21" providerId="AD" clId="Web-{33561034-BA5D-FFD5-9395-17895EC168F8}" dt="2023-04-11T14:07:54.912" v="28" actId="20577"/>
        <pc:sldMkLst>
          <pc:docMk/>
          <pc:sldMk cId="4065118102" sldId="259"/>
        </pc:sldMkLst>
        <pc:spChg chg="mod">
          <ac:chgData name="Boschert, Kate" userId="S::boschertk1@wpunj.edu::49f2c282-c554-42d6-99c0-a47762325d21" providerId="AD" clId="Web-{33561034-BA5D-FFD5-9395-17895EC168F8}" dt="2023-04-11T14:07:54.912" v="28" actId="20577"/>
          <ac:spMkLst>
            <pc:docMk/>
            <pc:sldMk cId="4065118102" sldId="259"/>
            <ac:spMk id="3" creationId="{7130EB57-CEEF-2749-747B-0D7D9BCE3215}"/>
          </ac:spMkLst>
        </pc:spChg>
      </pc:sldChg>
      <pc:sldChg chg="modSp">
        <pc:chgData name="Boschert, Kate" userId="S::boschertk1@wpunj.edu::49f2c282-c554-42d6-99c0-a47762325d21" providerId="AD" clId="Web-{33561034-BA5D-FFD5-9395-17895EC168F8}" dt="2023-04-11T14:32:59.471" v="214" actId="20577"/>
        <pc:sldMkLst>
          <pc:docMk/>
          <pc:sldMk cId="4002202579" sldId="260"/>
        </pc:sldMkLst>
        <pc:spChg chg="mod">
          <ac:chgData name="Boschert, Kate" userId="S::boschertk1@wpunj.edu::49f2c282-c554-42d6-99c0-a47762325d21" providerId="AD" clId="Web-{33561034-BA5D-FFD5-9395-17895EC168F8}" dt="2023-04-11T14:08:12.506" v="33" actId="20577"/>
          <ac:spMkLst>
            <pc:docMk/>
            <pc:sldMk cId="4002202579" sldId="260"/>
            <ac:spMk id="2" creationId="{15DBEA2F-EDBE-7CCA-9734-A21AE10265C6}"/>
          </ac:spMkLst>
        </pc:spChg>
        <pc:spChg chg="mod">
          <ac:chgData name="Boschert, Kate" userId="S::boschertk1@wpunj.edu::49f2c282-c554-42d6-99c0-a47762325d21" providerId="AD" clId="Web-{33561034-BA5D-FFD5-9395-17895EC168F8}" dt="2023-04-11T14:32:59.471" v="214" actId="20577"/>
          <ac:spMkLst>
            <pc:docMk/>
            <pc:sldMk cId="4002202579" sldId="260"/>
            <ac:spMk id="3" creationId="{67F34816-195D-5743-D26D-7DF5F952B8F8}"/>
          </ac:spMkLst>
        </pc:spChg>
      </pc:sldChg>
      <pc:sldChg chg="modSp new ord">
        <pc:chgData name="Boschert, Kate" userId="S::boschertk1@wpunj.edu::49f2c282-c554-42d6-99c0-a47762325d21" providerId="AD" clId="Web-{33561034-BA5D-FFD5-9395-17895EC168F8}" dt="2023-04-11T15:28:35.068" v="1258" actId="20577"/>
        <pc:sldMkLst>
          <pc:docMk/>
          <pc:sldMk cId="3051986393" sldId="261"/>
        </pc:sldMkLst>
        <pc:spChg chg="mod">
          <ac:chgData name="Boschert, Kate" userId="S::boschertk1@wpunj.edu::49f2c282-c554-42d6-99c0-a47762325d21" providerId="AD" clId="Web-{33561034-BA5D-FFD5-9395-17895EC168F8}" dt="2023-04-11T14:34:10.989" v="223" actId="20577"/>
          <ac:spMkLst>
            <pc:docMk/>
            <pc:sldMk cId="3051986393" sldId="261"/>
            <ac:spMk id="2" creationId="{6CAACBF1-48D8-5F40-D6C2-ADBAB2D864A9}"/>
          </ac:spMkLst>
        </pc:spChg>
        <pc:spChg chg="mod">
          <ac:chgData name="Boschert, Kate" userId="S::boschertk1@wpunj.edu::49f2c282-c554-42d6-99c0-a47762325d21" providerId="AD" clId="Web-{33561034-BA5D-FFD5-9395-17895EC168F8}" dt="2023-04-11T15:28:35.068" v="1258" actId="20577"/>
          <ac:spMkLst>
            <pc:docMk/>
            <pc:sldMk cId="3051986393" sldId="261"/>
            <ac:spMk id="3" creationId="{7AE2D779-2ACA-A0D9-865E-C76DE7DBEFA2}"/>
          </ac:spMkLst>
        </pc:spChg>
      </pc:sldChg>
      <pc:sldChg chg="modSp new del">
        <pc:chgData name="Boschert, Kate" userId="S::boschertk1@wpunj.edu::49f2c282-c554-42d6-99c0-a47762325d21" providerId="AD" clId="Web-{33561034-BA5D-FFD5-9395-17895EC168F8}" dt="2023-04-11T14:42:30.318" v="263"/>
        <pc:sldMkLst>
          <pc:docMk/>
          <pc:sldMk cId="2510204184" sldId="262"/>
        </pc:sldMkLst>
        <pc:spChg chg="mod">
          <ac:chgData name="Boschert, Kate" userId="S::boschertk1@wpunj.edu::49f2c282-c554-42d6-99c0-a47762325d21" providerId="AD" clId="Web-{33561034-BA5D-FFD5-9395-17895EC168F8}" dt="2023-04-11T14:34:25.286" v="224" actId="20577"/>
          <ac:spMkLst>
            <pc:docMk/>
            <pc:sldMk cId="2510204184" sldId="262"/>
            <ac:spMk id="2" creationId="{A865B4CE-3D4C-812E-77E1-1C5126D7A853}"/>
          </ac:spMkLst>
        </pc:spChg>
        <pc:spChg chg="mod">
          <ac:chgData name="Boschert, Kate" userId="S::boschertk1@wpunj.edu::49f2c282-c554-42d6-99c0-a47762325d21" providerId="AD" clId="Web-{33561034-BA5D-FFD5-9395-17895EC168F8}" dt="2023-04-11T14:37:16.355" v="243" actId="20577"/>
          <ac:spMkLst>
            <pc:docMk/>
            <pc:sldMk cId="2510204184" sldId="262"/>
            <ac:spMk id="3" creationId="{BDBB0F09-3A5A-E88A-290E-8BE3C871CE2A}"/>
          </ac:spMkLst>
        </pc:spChg>
      </pc:sldChg>
      <pc:sldChg chg="new del">
        <pc:chgData name="Boschert, Kate" userId="S::boschertk1@wpunj.edu::49f2c282-c554-42d6-99c0-a47762325d21" providerId="AD" clId="Web-{33561034-BA5D-FFD5-9395-17895EC168F8}" dt="2023-04-11T14:48:44.471" v="274"/>
        <pc:sldMkLst>
          <pc:docMk/>
          <pc:sldMk cId="2602443524" sldId="263"/>
        </pc:sldMkLst>
      </pc:sldChg>
      <pc:sldChg chg="modSp add">
        <pc:chgData name="Boschert, Kate" userId="S::boschertk1@wpunj.edu::49f2c282-c554-42d6-99c0-a47762325d21" providerId="AD" clId="Web-{33561034-BA5D-FFD5-9395-17895EC168F8}" dt="2023-04-11T14:38:50.608" v="252" actId="14100"/>
        <pc:sldMkLst>
          <pc:docMk/>
          <pc:sldMk cId="3764951443" sldId="264"/>
        </pc:sldMkLst>
        <pc:spChg chg="mod">
          <ac:chgData name="Boschert, Kate" userId="S::boschertk1@wpunj.edu::49f2c282-c554-42d6-99c0-a47762325d21" providerId="AD" clId="Web-{33561034-BA5D-FFD5-9395-17895EC168F8}" dt="2023-04-11T14:38:50.608" v="252" actId="14100"/>
          <ac:spMkLst>
            <pc:docMk/>
            <pc:sldMk cId="3764951443" sldId="264"/>
            <ac:spMk id="3" creationId="{F2F14F94-1D25-66DB-DE4C-7D7BB4D06296}"/>
          </ac:spMkLst>
        </pc:spChg>
      </pc:sldChg>
      <pc:sldChg chg="modSp add ord">
        <pc:chgData name="Boschert, Kate" userId="S::boschertk1@wpunj.edu::49f2c282-c554-42d6-99c0-a47762325d21" providerId="AD" clId="Web-{33561034-BA5D-FFD5-9395-17895EC168F8}" dt="2023-04-11T14:41:35.301" v="262" actId="20577"/>
        <pc:sldMkLst>
          <pc:docMk/>
          <pc:sldMk cId="1701137150" sldId="265"/>
        </pc:sldMkLst>
        <pc:spChg chg="mod">
          <ac:chgData name="Boschert, Kate" userId="S::boschertk1@wpunj.edu::49f2c282-c554-42d6-99c0-a47762325d21" providerId="AD" clId="Web-{33561034-BA5D-FFD5-9395-17895EC168F8}" dt="2023-04-11T14:38:12.185" v="248" actId="20577"/>
          <ac:spMkLst>
            <pc:docMk/>
            <pc:sldMk cId="1701137150" sldId="265"/>
            <ac:spMk id="2" creationId="{E40776A7-7137-CDDC-B7DD-ECD28D7572DB}"/>
          </ac:spMkLst>
        </pc:spChg>
        <pc:spChg chg="mod">
          <ac:chgData name="Boschert, Kate" userId="S::boschertk1@wpunj.edu::49f2c282-c554-42d6-99c0-a47762325d21" providerId="AD" clId="Web-{33561034-BA5D-FFD5-9395-17895EC168F8}" dt="2023-04-11T14:41:35.301" v="262" actId="20577"/>
          <ac:spMkLst>
            <pc:docMk/>
            <pc:sldMk cId="1701137150" sldId="265"/>
            <ac:spMk id="3" creationId="{0CFF7A1C-0786-5C1D-225F-6187716160B7}"/>
          </ac:spMkLst>
        </pc:spChg>
      </pc:sldChg>
      <pc:sldChg chg="add del replId">
        <pc:chgData name="Boschert, Kate" userId="S::boschertk1@wpunj.edu::49f2c282-c554-42d6-99c0-a47762325d21" providerId="AD" clId="Web-{33561034-BA5D-FFD5-9395-17895EC168F8}" dt="2023-04-11T14:48:45.956" v="275"/>
        <pc:sldMkLst>
          <pc:docMk/>
          <pc:sldMk cId="294800041" sldId="266"/>
        </pc:sldMkLst>
      </pc:sldChg>
      <pc:sldChg chg="modSp new del">
        <pc:chgData name="Boschert, Kate" userId="S::boschertk1@wpunj.edu::49f2c282-c554-42d6-99c0-a47762325d21" providerId="AD" clId="Web-{33561034-BA5D-FFD5-9395-17895EC168F8}" dt="2023-04-11T15:25:19.889" v="1191"/>
        <pc:sldMkLst>
          <pc:docMk/>
          <pc:sldMk cId="508415144" sldId="266"/>
        </pc:sldMkLst>
        <pc:spChg chg="mod">
          <ac:chgData name="Boschert, Kate" userId="S::boschertk1@wpunj.edu::49f2c282-c554-42d6-99c0-a47762325d21" providerId="AD" clId="Web-{33561034-BA5D-FFD5-9395-17895EC168F8}" dt="2023-04-11T14:56:30.346" v="542"/>
          <ac:spMkLst>
            <pc:docMk/>
            <pc:sldMk cId="508415144" sldId="266"/>
            <ac:spMk id="2" creationId="{BD5A2667-8B72-19BC-4ABF-C27F97796CE6}"/>
          </ac:spMkLst>
        </pc:spChg>
        <pc:spChg chg="mod">
          <ac:chgData name="Boschert, Kate" userId="S::boschertk1@wpunj.edu::49f2c282-c554-42d6-99c0-a47762325d21" providerId="AD" clId="Web-{33561034-BA5D-FFD5-9395-17895EC168F8}" dt="2023-04-11T14:56:30.206" v="541" actId="20577"/>
          <ac:spMkLst>
            <pc:docMk/>
            <pc:sldMk cId="508415144" sldId="266"/>
            <ac:spMk id="3" creationId="{E15D594C-46D9-6636-68BA-961510F7E067}"/>
          </ac:spMkLst>
        </pc:spChg>
      </pc:sldChg>
      <pc:sldChg chg="new del">
        <pc:chgData name="Boschert, Kate" userId="S::boschertk1@wpunj.edu::49f2c282-c554-42d6-99c0-a47762325d21" providerId="AD" clId="Web-{33561034-BA5D-FFD5-9395-17895EC168F8}" dt="2023-04-11T15:25:24.327" v="1193"/>
        <pc:sldMkLst>
          <pc:docMk/>
          <pc:sldMk cId="100906557" sldId="267"/>
        </pc:sldMkLst>
      </pc:sldChg>
      <pc:sldChg chg="add ord">
        <pc:chgData name="Boschert, Kate" userId="S::boschertk1@wpunj.edu::49f2c282-c554-42d6-99c0-a47762325d21" providerId="AD" clId="Web-{33561034-BA5D-FFD5-9395-17895EC168F8}" dt="2023-04-11T14:57:40.317" v="545"/>
        <pc:sldMkLst>
          <pc:docMk/>
          <pc:sldMk cId="1651231475" sldId="268"/>
        </pc:sldMkLst>
      </pc:sldChg>
      <pc:sldChg chg="addSp delSp modSp new del">
        <pc:chgData name="Boschert, Kate" userId="S::boschertk1@wpunj.edu::49f2c282-c554-42d6-99c0-a47762325d21" providerId="AD" clId="Web-{33561034-BA5D-FFD5-9395-17895EC168F8}" dt="2023-04-11T15:25:22.483" v="1192"/>
        <pc:sldMkLst>
          <pc:docMk/>
          <pc:sldMk cId="1995143051" sldId="269"/>
        </pc:sldMkLst>
        <pc:spChg chg="del">
          <ac:chgData name="Boschert, Kate" userId="S::boschertk1@wpunj.edu::49f2c282-c554-42d6-99c0-a47762325d21" providerId="AD" clId="Web-{33561034-BA5D-FFD5-9395-17895EC168F8}" dt="2023-04-11T15:04:23.565" v="547"/>
          <ac:spMkLst>
            <pc:docMk/>
            <pc:sldMk cId="1995143051" sldId="269"/>
            <ac:spMk id="3" creationId="{BC434B4A-C28C-F83F-6C80-055AAC48DE89}"/>
          </ac:spMkLst>
        </pc:spChg>
        <pc:graphicFrameChg chg="add mod ord modGraphic">
          <ac:chgData name="Boschert, Kate" userId="S::boschertk1@wpunj.edu::49f2c282-c554-42d6-99c0-a47762325d21" providerId="AD" clId="Web-{33561034-BA5D-FFD5-9395-17895EC168F8}" dt="2023-04-11T15:05:08.692" v="560"/>
          <ac:graphicFrameMkLst>
            <pc:docMk/>
            <pc:sldMk cId="1995143051" sldId="269"/>
            <ac:graphicFrameMk id="4" creationId="{EBBEEE19-33B4-1481-654E-1CE5BFA8A70E}"/>
          </ac:graphicFrameMkLst>
        </pc:graphicFrameChg>
      </pc:sldChg>
      <pc:sldChg chg="modSp add replId">
        <pc:chgData name="Boschert, Kate" userId="S::boschertk1@wpunj.edu::49f2c282-c554-42d6-99c0-a47762325d21" providerId="AD" clId="Web-{33561034-BA5D-FFD5-9395-17895EC168F8}" dt="2023-04-11T15:19:21.143" v="878" actId="1076"/>
        <pc:sldMkLst>
          <pc:docMk/>
          <pc:sldMk cId="1042429590" sldId="270"/>
        </pc:sldMkLst>
        <pc:graphicFrameChg chg="mod modGraphic">
          <ac:chgData name="Boschert, Kate" userId="S::boschertk1@wpunj.edu::49f2c282-c554-42d6-99c0-a47762325d21" providerId="AD" clId="Web-{33561034-BA5D-FFD5-9395-17895EC168F8}" dt="2023-04-11T15:19:21.143" v="878" actId="1076"/>
          <ac:graphicFrameMkLst>
            <pc:docMk/>
            <pc:sldMk cId="1042429590" sldId="270"/>
            <ac:graphicFrameMk id="3" creationId="{D68BC265-D8D9-F029-7F49-2CBC458AF17E}"/>
          </ac:graphicFrameMkLst>
        </pc:graphicFrameChg>
      </pc:sldChg>
    </pc:docChg>
  </pc:docChgLst>
  <pc:docChgLst>
    <pc:chgData name="Boschert, Kate" userId="S::boschertk1@wpunj.edu::49f2c282-c554-42d6-99c0-a47762325d21" providerId="AD" clId="Web-{D72DEFD8-E3E7-6DF4-AAC8-BA7E2A17A39E}"/>
    <pc:docChg chg="modSld">
      <pc:chgData name="Boschert, Kate" userId="S::boschertk1@wpunj.edu::49f2c282-c554-42d6-99c0-a47762325d21" providerId="AD" clId="Web-{D72DEFD8-E3E7-6DF4-AAC8-BA7E2A17A39E}" dt="2023-04-13T16:55:52.189" v="7" actId="20577"/>
      <pc:docMkLst>
        <pc:docMk/>
      </pc:docMkLst>
      <pc:sldChg chg="modSp">
        <pc:chgData name="Boschert, Kate" userId="S::boschertk1@wpunj.edu::49f2c282-c554-42d6-99c0-a47762325d21" providerId="AD" clId="Web-{D72DEFD8-E3E7-6DF4-AAC8-BA7E2A17A39E}" dt="2023-04-13T16:55:19.562" v="2" actId="20577"/>
        <pc:sldMkLst>
          <pc:docMk/>
          <pc:sldMk cId="4065118102" sldId="259"/>
        </pc:sldMkLst>
        <pc:spChg chg="mod">
          <ac:chgData name="Boschert, Kate" userId="S::boschertk1@wpunj.edu::49f2c282-c554-42d6-99c0-a47762325d21" providerId="AD" clId="Web-{D72DEFD8-E3E7-6DF4-AAC8-BA7E2A17A39E}" dt="2023-04-13T16:55:19.562" v="2" actId="20577"/>
          <ac:spMkLst>
            <pc:docMk/>
            <pc:sldMk cId="4065118102" sldId="259"/>
            <ac:spMk id="3" creationId="{7130EB57-CEEF-2749-747B-0D7D9BCE3215}"/>
          </ac:spMkLst>
        </pc:spChg>
      </pc:sldChg>
      <pc:sldChg chg="modSp">
        <pc:chgData name="Boschert, Kate" userId="S::boschertk1@wpunj.edu::49f2c282-c554-42d6-99c0-a47762325d21" providerId="AD" clId="Web-{D72DEFD8-E3E7-6DF4-AAC8-BA7E2A17A39E}" dt="2023-04-13T16:55:52.189" v="7" actId="20577"/>
        <pc:sldMkLst>
          <pc:docMk/>
          <pc:sldMk cId="2617677281" sldId="274"/>
        </pc:sldMkLst>
        <pc:spChg chg="mod">
          <ac:chgData name="Boschert, Kate" userId="S::boschertk1@wpunj.edu::49f2c282-c554-42d6-99c0-a47762325d21" providerId="AD" clId="Web-{D72DEFD8-E3E7-6DF4-AAC8-BA7E2A17A39E}" dt="2023-04-13T16:55:52.189" v="7" actId="20577"/>
          <ac:spMkLst>
            <pc:docMk/>
            <pc:sldMk cId="2617677281" sldId="274"/>
            <ac:spMk id="3" creationId="{67F34816-195D-5743-D26D-7DF5F952B8F8}"/>
          </ac:spMkLst>
        </pc:spChg>
      </pc:sldChg>
    </pc:docChg>
  </pc:docChgLst>
  <pc:docChgLst>
    <pc:chgData name="Boschert, Kate" userId="S::boschertk1@wpunj.edu::49f2c282-c554-42d6-99c0-a47762325d21" providerId="AD" clId="Web-{D5A9532E-5B21-CB6A-C15E-E92757CC48B3}"/>
    <pc:docChg chg="addSld modSld sldOrd">
      <pc:chgData name="Boschert, Kate" userId="S::boschertk1@wpunj.edu::49f2c282-c554-42d6-99c0-a47762325d21" providerId="AD" clId="Web-{D5A9532E-5B21-CB6A-C15E-E92757CC48B3}" dt="2023-04-11T15:39:26.967" v="344" actId="20577"/>
      <pc:docMkLst>
        <pc:docMk/>
      </pc:docMkLst>
      <pc:sldChg chg="modSp">
        <pc:chgData name="Boschert, Kate" userId="S::boschertk1@wpunj.edu::49f2c282-c554-42d6-99c0-a47762325d21" providerId="AD" clId="Web-{D5A9532E-5B21-CB6A-C15E-E92757CC48B3}" dt="2023-04-11T15:38:07.042" v="322" actId="20577"/>
        <pc:sldMkLst>
          <pc:docMk/>
          <pc:sldMk cId="3618235264" sldId="258"/>
        </pc:sldMkLst>
        <pc:spChg chg="mod">
          <ac:chgData name="Boschert, Kate" userId="S::boschertk1@wpunj.edu::49f2c282-c554-42d6-99c0-a47762325d21" providerId="AD" clId="Web-{D5A9532E-5B21-CB6A-C15E-E92757CC48B3}" dt="2023-04-11T15:38:07.042" v="322" actId="20577"/>
          <ac:spMkLst>
            <pc:docMk/>
            <pc:sldMk cId="3618235264" sldId="258"/>
            <ac:spMk id="3" creationId="{3AEDCB33-0B47-688A-96D9-2A85FD08A6F6}"/>
          </ac:spMkLst>
        </pc:spChg>
      </pc:sldChg>
      <pc:sldChg chg="modSp">
        <pc:chgData name="Boschert, Kate" userId="S::boschertk1@wpunj.edu::49f2c282-c554-42d6-99c0-a47762325d21" providerId="AD" clId="Web-{D5A9532E-5B21-CB6A-C15E-E92757CC48B3}" dt="2023-04-11T15:39:03.356" v="341" actId="20577"/>
        <pc:sldMkLst>
          <pc:docMk/>
          <pc:sldMk cId="4065118102" sldId="259"/>
        </pc:sldMkLst>
        <pc:spChg chg="mod">
          <ac:chgData name="Boschert, Kate" userId="S::boschertk1@wpunj.edu::49f2c282-c554-42d6-99c0-a47762325d21" providerId="AD" clId="Web-{D5A9532E-5B21-CB6A-C15E-E92757CC48B3}" dt="2023-04-11T15:39:03.356" v="341" actId="20577"/>
          <ac:spMkLst>
            <pc:docMk/>
            <pc:sldMk cId="4065118102" sldId="259"/>
            <ac:spMk id="3" creationId="{7130EB57-CEEF-2749-747B-0D7D9BCE3215}"/>
          </ac:spMkLst>
        </pc:spChg>
      </pc:sldChg>
      <pc:sldChg chg="modSp">
        <pc:chgData name="Boschert, Kate" userId="S::boschertk1@wpunj.edu::49f2c282-c554-42d6-99c0-a47762325d21" providerId="AD" clId="Web-{D5A9532E-5B21-CB6A-C15E-E92757CC48B3}" dt="2023-04-11T15:37:33.479" v="319" actId="20577"/>
        <pc:sldMkLst>
          <pc:docMk/>
          <pc:sldMk cId="4002202579" sldId="260"/>
        </pc:sldMkLst>
        <pc:spChg chg="mod">
          <ac:chgData name="Boschert, Kate" userId="S::boschertk1@wpunj.edu::49f2c282-c554-42d6-99c0-a47762325d21" providerId="AD" clId="Web-{D5A9532E-5B21-CB6A-C15E-E92757CC48B3}" dt="2023-04-11T15:37:33.479" v="319" actId="20577"/>
          <ac:spMkLst>
            <pc:docMk/>
            <pc:sldMk cId="4002202579" sldId="260"/>
            <ac:spMk id="3" creationId="{67F34816-195D-5743-D26D-7DF5F952B8F8}"/>
          </ac:spMkLst>
        </pc:spChg>
      </pc:sldChg>
      <pc:sldChg chg="modSp add ord replId">
        <pc:chgData name="Boschert, Kate" userId="S::boschertk1@wpunj.edu::49f2c282-c554-42d6-99c0-a47762325d21" providerId="AD" clId="Web-{D5A9532E-5B21-CB6A-C15E-E92757CC48B3}" dt="2023-04-11T15:39:26.967" v="344" actId="20577"/>
        <pc:sldMkLst>
          <pc:docMk/>
          <pc:sldMk cId="1621469081" sldId="271"/>
        </pc:sldMkLst>
        <pc:spChg chg="mod">
          <ac:chgData name="Boschert, Kate" userId="S::boschertk1@wpunj.edu::49f2c282-c554-42d6-99c0-a47762325d21" providerId="AD" clId="Web-{D5A9532E-5B21-CB6A-C15E-E92757CC48B3}" dt="2023-04-11T15:30:57.747" v="11" actId="20577"/>
          <ac:spMkLst>
            <pc:docMk/>
            <pc:sldMk cId="1621469081" sldId="271"/>
            <ac:spMk id="2" creationId="{B69A306F-0127-386D-0DAA-439F55F21AE0}"/>
          </ac:spMkLst>
        </pc:spChg>
        <pc:spChg chg="mod">
          <ac:chgData name="Boschert, Kate" userId="S::boschertk1@wpunj.edu::49f2c282-c554-42d6-99c0-a47762325d21" providerId="AD" clId="Web-{D5A9532E-5B21-CB6A-C15E-E92757CC48B3}" dt="2023-04-11T15:39:26.967" v="344" actId="20577"/>
          <ac:spMkLst>
            <pc:docMk/>
            <pc:sldMk cId="1621469081" sldId="271"/>
            <ac:spMk id="3" creationId="{95827790-A550-7C6C-17C8-6FA7CC70CD32}"/>
          </ac:spMkLst>
        </pc:spChg>
      </pc:sldChg>
    </pc:docChg>
  </pc:docChgLst>
  <pc:docChgLst>
    <pc:chgData name="Boschert, Kate" userId="S::boschertk1@wpunj.edu::49f2c282-c554-42d6-99c0-a47762325d21" providerId="AD" clId="Web-{F26F6863-4A38-152C-E86E-B6A0847B5A03}"/>
    <pc:docChg chg="addSld delSld modSld sldOrd">
      <pc:chgData name="Boschert, Kate" userId="S::boschertk1@wpunj.edu::49f2c282-c554-42d6-99c0-a47762325d21" providerId="AD" clId="Web-{F26F6863-4A38-152C-E86E-B6A0847B5A03}" dt="2023-04-12T17:10:27.219" v="1049" actId="20577"/>
      <pc:docMkLst>
        <pc:docMk/>
      </pc:docMkLst>
      <pc:sldChg chg="modSp ord">
        <pc:chgData name="Boschert, Kate" userId="S::boschertk1@wpunj.edu::49f2c282-c554-42d6-99c0-a47762325d21" providerId="AD" clId="Web-{F26F6863-4A38-152C-E86E-B6A0847B5A03}" dt="2023-04-12T16:21:33.712" v="872" actId="20577"/>
        <pc:sldMkLst>
          <pc:docMk/>
          <pc:sldMk cId="3874361471" sldId="257"/>
        </pc:sldMkLst>
        <pc:spChg chg="mod">
          <ac:chgData name="Boschert, Kate" userId="S::boschertk1@wpunj.edu::49f2c282-c554-42d6-99c0-a47762325d21" providerId="AD" clId="Web-{F26F6863-4A38-152C-E86E-B6A0847B5A03}" dt="2023-04-12T16:21:33.712" v="872" actId="20577"/>
          <ac:spMkLst>
            <pc:docMk/>
            <pc:sldMk cId="3874361471" sldId="257"/>
            <ac:spMk id="3" creationId="{95827790-A550-7C6C-17C8-6FA7CC70CD32}"/>
          </ac:spMkLst>
        </pc:spChg>
      </pc:sldChg>
      <pc:sldChg chg="modSp ord">
        <pc:chgData name="Boschert, Kate" userId="S::boschertk1@wpunj.edu::49f2c282-c554-42d6-99c0-a47762325d21" providerId="AD" clId="Web-{F26F6863-4A38-152C-E86E-B6A0847B5A03}" dt="2023-04-12T16:35:19.742" v="913" actId="20577"/>
        <pc:sldMkLst>
          <pc:docMk/>
          <pc:sldMk cId="3618235264" sldId="258"/>
        </pc:sldMkLst>
        <pc:spChg chg="mod">
          <ac:chgData name="Boschert, Kate" userId="S::boschertk1@wpunj.edu::49f2c282-c554-42d6-99c0-a47762325d21" providerId="AD" clId="Web-{F26F6863-4A38-152C-E86E-B6A0847B5A03}" dt="2023-04-12T16:34:50.522" v="912" actId="20577"/>
          <ac:spMkLst>
            <pc:docMk/>
            <pc:sldMk cId="3618235264" sldId="258"/>
            <ac:spMk id="2" creationId="{5E499712-412A-D2BC-E660-2E7C0F7347B9}"/>
          </ac:spMkLst>
        </pc:spChg>
        <pc:spChg chg="mod">
          <ac:chgData name="Boschert, Kate" userId="S::boschertk1@wpunj.edu::49f2c282-c554-42d6-99c0-a47762325d21" providerId="AD" clId="Web-{F26F6863-4A38-152C-E86E-B6A0847B5A03}" dt="2023-04-12T16:35:19.742" v="913" actId="20577"/>
          <ac:spMkLst>
            <pc:docMk/>
            <pc:sldMk cId="3618235264" sldId="258"/>
            <ac:spMk id="3" creationId="{3AEDCB33-0B47-688A-96D9-2A85FD08A6F6}"/>
          </ac:spMkLst>
        </pc:spChg>
      </pc:sldChg>
      <pc:sldChg chg="modSp ord">
        <pc:chgData name="Boschert, Kate" userId="S::boschertk1@wpunj.edu::49f2c282-c554-42d6-99c0-a47762325d21" providerId="AD" clId="Web-{F26F6863-4A38-152C-E86E-B6A0847B5A03}" dt="2023-04-12T15:36:28.359" v="275" actId="20577"/>
        <pc:sldMkLst>
          <pc:docMk/>
          <pc:sldMk cId="4065118102" sldId="259"/>
        </pc:sldMkLst>
        <pc:spChg chg="mod">
          <ac:chgData name="Boschert, Kate" userId="S::boschertk1@wpunj.edu::49f2c282-c554-42d6-99c0-a47762325d21" providerId="AD" clId="Web-{F26F6863-4A38-152C-E86E-B6A0847B5A03}" dt="2023-04-12T15:36:28.359" v="275" actId="20577"/>
          <ac:spMkLst>
            <pc:docMk/>
            <pc:sldMk cId="4065118102" sldId="259"/>
            <ac:spMk id="2" creationId="{39A441C0-EC67-1B7B-B1B5-82DB51E7F4A8}"/>
          </ac:spMkLst>
        </pc:spChg>
      </pc:sldChg>
      <pc:sldChg chg="modSp ord">
        <pc:chgData name="Boschert, Kate" userId="S::boschertk1@wpunj.edu::49f2c282-c554-42d6-99c0-a47762325d21" providerId="AD" clId="Web-{F26F6863-4A38-152C-E86E-B6A0847B5A03}" dt="2023-04-12T16:18:15.966" v="861" actId="20577"/>
        <pc:sldMkLst>
          <pc:docMk/>
          <pc:sldMk cId="4002202579" sldId="260"/>
        </pc:sldMkLst>
        <pc:spChg chg="mod">
          <ac:chgData name="Boschert, Kate" userId="S::boschertk1@wpunj.edu::49f2c282-c554-42d6-99c0-a47762325d21" providerId="AD" clId="Web-{F26F6863-4A38-152C-E86E-B6A0847B5A03}" dt="2023-04-12T16:18:15.966" v="861" actId="20577"/>
          <ac:spMkLst>
            <pc:docMk/>
            <pc:sldMk cId="4002202579" sldId="260"/>
            <ac:spMk id="3" creationId="{67F34816-195D-5743-D26D-7DF5F952B8F8}"/>
          </ac:spMkLst>
        </pc:spChg>
      </pc:sldChg>
      <pc:sldChg chg="modSp">
        <pc:chgData name="Boschert, Kate" userId="S::boschertk1@wpunj.edu::49f2c282-c554-42d6-99c0-a47762325d21" providerId="AD" clId="Web-{F26F6863-4A38-152C-E86E-B6A0847B5A03}" dt="2023-04-12T17:10:27.219" v="1049" actId="20577"/>
        <pc:sldMkLst>
          <pc:docMk/>
          <pc:sldMk cId="1621469081" sldId="271"/>
        </pc:sldMkLst>
        <pc:spChg chg="mod">
          <ac:chgData name="Boschert, Kate" userId="S::boschertk1@wpunj.edu::49f2c282-c554-42d6-99c0-a47762325d21" providerId="AD" clId="Web-{F26F6863-4A38-152C-E86E-B6A0847B5A03}" dt="2023-04-12T17:10:27.219" v="1049" actId="20577"/>
          <ac:spMkLst>
            <pc:docMk/>
            <pc:sldMk cId="1621469081" sldId="271"/>
            <ac:spMk id="3" creationId="{95827790-A550-7C6C-17C8-6FA7CC70CD32}"/>
          </ac:spMkLst>
        </pc:spChg>
      </pc:sldChg>
      <pc:sldChg chg="addSp modSp new mod ord setBg">
        <pc:chgData name="Boschert, Kate" userId="S::boschertk1@wpunj.edu::49f2c282-c554-42d6-99c0-a47762325d21" providerId="AD" clId="Web-{F26F6863-4A38-152C-E86E-B6A0847B5A03}" dt="2023-04-12T16:32:53.702" v="904" actId="1076"/>
        <pc:sldMkLst>
          <pc:docMk/>
          <pc:sldMk cId="2218637239" sldId="272"/>
        </pc:sldMkLst>
        <pc:spChg chg="mod">
          <ac:chgData name="Boschert, Kate" userId="S::boschertk1@wpunj.edu::49f2c282-c554-42d6-99c0-a47762325d21" providerId="AD" clId="Web-{F26F6863-4A38-152C-E86E-B6A0847B5A03}" dt="2023-04-12T16:31:34.573" v="893"/>
          <ac:spMkLst>
            <pc:docMk/>
            <pc:sldMk cId="2218637239" sldId="272"/>
            <ac:spMk id="2" creationId="{032CAAB8-23C8-BB0B-C690-4D3F16EDA00E}"/>
          </ac:spMkLst>
        </pc:spChg>
        <pc:spChg chg="mod ord">
          <ac:chgData name="Boschert, Kate" userId="S::boschertk1@wpunj.edu::49f2c282-c554-42d6-99c0-a47762325d21" providerId="AD" clId="Web-{F26F6863-4A38-152C-E86E-B6A0847B5A03}" dt="2023-04-12T16:32:10.497" v="898" actId="20577"/>
          <ac:spMkLst>
            <pc:docMk/>
            <pc:sldMk cId="2218637239" sldId="272"/>
            <ac:spMk id="3" creationId="{5F9BC660-8F57-4B56-4701-CD5C8C678A69}"/>
          </ac:spMkLst>
        </pc:spChg>
        <pc:spChg chg="add">
          <ac:chgData name="Boschert, Kate" userId="S::boschertk1@wpunj.edu::49f2c282-c554-42d6-99c0-a47762325d21" providerId="AD" clId="Web-{F26F6863-4A38-152C-E86E-B6A0847B5A03}" dt="2023-04-12T16:31:34.573" v="893"/>
          <ac:spMkLst>
            <pc:docMk/>
            <pc:sldMk cId="2218637239" sldId="272"/>
            <ac:spMk id="9" creationId="{8B3A2D1A-45FC-4F95-B150-1C13EF2F6D09}"/>
          </ac:spMkLst>
        </pc:spChg>
        <pc:spChg chg="add">
          <ac:chgData name="Boschert, Kate" userId="S::boschertk1@wpunj.edu::49f2c282-c554-42d6-99c0-a47762325d21" providerId="AD" clId="Web-{F26F6863-4A38-152C-E86E-B6A0847B5A03}" dt="2023-04-12T16:31:34.573" v="893"/>
          <ac:spMkLst>
            <pc:docMk/>
            <pc:sldMk cId="2218637239" sldId="272"/>
            <ac:spMk id="11" creationId="{39C3C864-C625-4883-B868-9A4C470F4DD5}"/>
          </ac:spMkLst>
        </pc:spChg>
        <pc:picChg chg="add mod">
          <ac:chgData name="Boschert, Kate" userId="S::boschertk1@wpunj.edu::49f2c282-c554-42d6-99c0-a47762325d21" providerId="AD" clId="Web-{F26F6863-4A38-152C-E86E-B6A0847B5A03}" dt="2023-04-12T16:32:53.702" v="904" actId="1076"/>
          <ac:picMkLst>
            <pc:docMk/>
            <pc:sldMk cId="2218637239" sldId="272"/>
            <ac:picMk id="4" creationId="{32146C6E-9FAF-9980-B3F6-FBD8A4A2C2D3}"/>
          </ac:picMkLst>
        </pc:picChg>
      </pc:sldChg>
      <pc:sldChg chg="modSp new ord">
        <pc:chgData name="Boschert, Kate" userId="S::boschertk1@wpunj.edu::49f2c282-c554-42d6-99c0-a47762325d21" providerId="AD" clId="Web-{F26F6863-4A38-152C-E86E-B6A0847B5A03}" dt="2023-04-12T15:24:28.429" v="239" actId="20577"/>
        <pc:sldMkLst>
          <pc:docMk/>
          <pc:sldMk cId="4237507523" sldId="273"/>
        </pc:sldMkLst>
        <pc:spChg chg="mod">
          <ac:chgData name="Boschert, Kate" userId="S::boschertk1@wpunj.edu::49f2c282-c554-42d6-99c0-a47762325d21" providerId="AD" clId="Web-{F26F6863-4A38-152C-E86E-B6A0847B5A03}" dt="2023-04-12T14:56:45.698" v="24" actId="20577"/>
          <ac:spMkLst>
            <pc:docMk/>
            <pc:sldMk cId="4237507523" sldId="273"/>
            <ac:spMk id="2" creationId="{688FDD70-48C6-FF8A-0A28-264A55C7DAA3}"/>
          </ac:spMkLst>
        </pc:spChg>
        <pc:spChg chg="mod">
          <ac:chgData name="Boschert, Kate" userId="S::boschertk1@wpunj.edu::49f2c282-c554-42d6-99c0-a47762325d21" providerId="AD" clId="Web-{F26F6863-4A38-152C-E86E-B6A0847B5A03}" dt="2023-04-12T15:24:28.429" v="239" actId="20577"/>
          <ac:spMkLst>
            <pc:docMk/>
            <pc:sldMk cId="4237507523" sldId="273"/>
            <ac:spMk id="3" creationId="{551936F2-F169-D209-ADBA-9BEC335D0207}"/>
          </ac:spMkLst>
        </pc:spChg>
      </pc:sldChg>
      <pc:sldChg chg="modSp add ord replId">
        <pc:chgData name="Boschert, Kate" userId="S::boschertk1@wpunj.edu::49f2c282-c554-42d6-99c0-a47762325d21" providerId="AD" clId="Web-{F26F6863-4A38-152C-E86E-B6A0847B5A03}" dt="2023-04-12T16:46:02.387" v="921" actId="20577"/>
        <pc:sldMkLst>
          <pc:docMk/>
          <pc:sldMk cId="2617677281" sldId="274"/>
        </pc:sldMkLst>
        <pc:spChg chg="mod">
          <ac:chgData name="Boschert, Kate" userId="S::boschertk1@wpunj.edu::49f2c282-c554-42d6-99c0-a47762325d21" providerId="AD" clId="Web-{F26F6863-4A38-152C-E86E-B6A0847B5A03}" dt="2023-04-12T16:46:02.387" v="921" actId="20577"/>
          <ac:spMkLst>
            <pc:docMk/>
            <pc:sldMk cId="2617677281" sldId="274"/>
            <ac:spMk id="2" creationId="{15DBEA2F-EDBE-7CCA-9734-A21AE10265C6}"/>
          </ac:spMkLst>
        </pc:spChg>
        <pc:spChg chg="mod">
          <ac:chgData name="Boschert, Kate" userId="S::boschertk1@wpunj.edu::49f2c282-c554-42d6-99c0-a47762325d21" providerId="AD" clId="Web-{F26F6863-4A38-152C-E86E-B6A0847B5A03}" dt="2023-04-12T16:17:53.277" v="859" actId="20577"/>
          <ac:spMkLst>
            <pc:docMk/>
            <pc:sldMk cId="2617677281" sldId="274"/>
            <ac:spMk id="3" creationId="{67F34816-195D-5743-D26D-7DF5F952B8F8}"/>
          </ac:spMkLst>
        </pc:spChg>
      </pc:sldChg>
      <pc:sldChg chg="new del">
        <pc:chgData name="Boschert, Kate" userId="S::boschertk1@wpunj.edu::49f2c282-c554-42d6-99c0-a47762325d21" providerId="AD" clId="Web-{F26F6863-4A38-152C-E86E-B6A0847B5A03}" dt="2023-04-12T17:09:10.917" v="1046"/>
        <pc:sldMkLst>
          <pc:docMk/>
          <pc:sldMk cId="3349593739" sldId="275"/>
        </pc:sldMkLst>
      </pc:sldChg>
      <pc:sldChg chg="addSp delSp modSp new mod setBg setClrOvrMap">
        <pc:chgData name="Boschert, Kate" userId="S::boschertk1@wpunj.edu::49f2c282-c554-42d6-99c0-a47762325d21" providerId="AD" clId="Web-{F26F6863-4A38-152C-E86E-B6A0847B5A03}" dt="2023-04-12T17:09:03.323" v="1045" actId="20577"/>
        <pc:sldMkLst>
          <pc:docMk/>
          <pc:sldMk cId="1244275344" sldId="276"/>
        </pc:sldMkLst>
        <pc:spChg chg="mod">
          <ac:chgData name="Boschert, Kate" userId="S::boschertk1@wpunj.edu::49f2c282-c554-42d6-99c0-a47762325d21" providerId="AD" clId="Web-{F26F6863-4A38-152C-E86E-B6A0847B5A03}" dt="2023-04-12T17:07:51.304" v="1036" actId="20577"/>
          <ac:spMkLst>
            <pc:docMk/>
            <pc:sldMk cId="1244275344" sldId="276"/>
            <ac:spMk id="2" creationId="{34BAA914-0AA3-A7A7-13E2-2D259406F95C}"/>
          </ac:spMkLst>
        </pc:spChg>
        <pc:spChg chg="del">
          <ac:chgData name="Boschert, Kate" userId="S::boschertk1@wpunj.edu::49f2c282-c554-42d6-99c0-a47762325d21" providerId="AD" clId="Web-{F26F6863-4A38-152C-E86E-B6A0847B5A03}" dt="2023-04-12T17:03:58.150" v="949"/>
          <ac:spMkLst>
            <pc:docMk/>
            <pc:sldMk cId="1244275344" sldId="276"/>
            <ac:spMk id="3" creationId="{6E0EC965-1321-2F25-B103-81BFE2A5E975}"/>
          </ac:spMkLst>
        </pc:spChg>
        <pc:spChg chg="mod ord">
          <ac:chgData name="Boschert, Kate" userId="S::boschertk1@wpunj.edu::49f2c282-c554-42d6-99c0-a47762325d21" providerId="AD" clId="Web-{F26F6863-4A38-152C-E86E-B6A0847B5A03}" dt="2023-04-12T17:09:03.323" v="1045" actId="20577"/>
          <ac:spMkLst>
            <pc:docMk/>
            <pc:sldMk cId="1244275344" sldId="276"/>
            <ac:spMk id="4" creationId="{7F395002-D499-F130-D68E-ECA8869147D5}"/>
          </ac:spMkLst>
        </pc:spChg>
        <pc:spChg chg="add del">
          <ac:chgData name="Boschert, Kate" userId="S::boschertk1@wpunj.edu::49f2c282-c554-42d6-99c0-a47762325d21" providerId="AD" clId="Web-{F26F6863-4A38-152C-E86E-B6A0847B5A03}" dt="2023-04-12T17:04:55.731" v="971"/>
          <ac:spMkLst>
            <pc:docMk/>
            <pc:sldMk cId="1244275344" sldId="276"/>
            <ac:spMk id="10" creationId="{F13C74B1-5B17-4795-BED0-7140497B445A}"/>
          </ac:spMkLst>
        </pc:spChg>
        <pc:spChg chg="add del">
          <ac:chgData name="Boschert, Kate" userId="S::boschertk1@wpunj.edu::49f2c282-c554-42d6-99c0-a47762325d21" providerId="AD" clId="Web-{F26F6863-4A38-152C-E86E-B6A0847B5A03}" dt="2023-04-12T17:04:55.731" v="971"/>
          <ac:spMkLst>
            <pc:docMk/>
            <pc:sldMk cId="1244275344" sldId="276"/>
            <ac:spMk id="12" creationId="{D4974D33-8DC5-464E-8C6D-BE58F0669C17}"/>
          </ac:spMkLst>
        </pc:spChg>
        <pc:spChg chg="add del">
          <ac:chgData name="Boschert, Kate" userId="S::boschertk1@wpunj.edu::49f2c282-c554-42d6-99c0-a47762325d21" providerId="AD" clId="Web-{F26F6863-4A38-152C-E86E-B6A0847B5A03}" dt="2023-04-12T17:04:33.636" v="965"/>
          <ac:spMkLst>
            <pc:docMk/>
            <pc:sldMk cId="1244275344" sldId="276"/>
            <ac:spMk id="17" creationId="{0671A8AE-40A1-4631-A6B8-581AFF065482}"/>
          </ac:spMkLst>
        </pc:spChg>
        <pc:spChg chg="add del">
          <ac:chgData name="Boschert, Kate" userId="S::boschertk1@wpunj.edu::49f2c282-c554-42d6-99c0-a47762325d21" providerId="AD" clId="Web-{F26F6863-4A38-152C-E86E-B6A0847B5A03}" dt="2023-04-12T17:04:33.636" v="965"/>
          <ac:spMkLst>
            <pc:docMk/>
            <pc:sldMk cId="1244275344" sldId="276"/>
            <ac:spMk id="19" creationId="{AB58EF07-17C2-48CF-ABB0-EEF1F17CB8F0}"/>
          </ac:spMkLst>
        </pc:spChg>
        <pc:spChg chg="add del">
          <ac:chgData name="Boschert, Kate" userId="S::boschertk1@wpunj.edu::49f2c282-c554-42d6-99c0-a47762325d21" providerId="AD" clId="Web-{F26F6863-4A38-152C-E86E-B6A0847B5A03}" dt="2023-04-12T17:04:33.636" v="965"/>
          <ac:spMkLst>
            <pc:docMk/>
            <pc:sldMk cId="1244275344" sldId="276"/>
            <ac:spMk id="21" creationId="{AF2F604E-43BE-4DC3-B983-E071523364F8}"/>
          </ac:spMkLst>
        </pc:spChg>
        <pc:spChg chg="add del">
          <ac:chgData name="Boschert, Kate" userId="S::boschertk1@wpunj.edu::49f2c282-c554-42d6-99c0-a47762325d21" providerId="AD" clId="Web-{F26F6863-4A38-152C-E86E-B6A0847B5A03}" dt="2023-04-12T17:04:33.636" v="965"/>
          <ac:spMkLst>
            <pc:docMk/>
            <pc:sldMk cId="1244275344" sldId="276"/>
            <ac:spMk id="23" creationId="{08C9B587-E65E-4B52-B37C-ABEBB6E87928}"/>
          </ac:spMkLst>
        </pc:spChg>
        <pc:spChg chg="add del">
          <ac:chgData name="Boschert, Kate" userId="S::boschertk1@wpunj.edu::49f2c282-c554-42d6-99c0-a47762325d21" providerId="AD" clId="Web-{F26F6863-4A38-152C-E86E-B6A0847B5A03}" dt="2023-04-12T17:04:40.277" v="967"/>
          <ac:spMkLst>
            <pc:docMk/>
            <pc:sldMk cId="1244275344" sldId="276"/>
            <ac:spMk id="25" creationId="{8B3A2D1A-45FC-4F95-B150-1C13EF2F6D09}"/>
          </ac:spMkLst>
        </pc:spChg>
        <pc:spChg chg="add del">
          <ac:chgData name="Boschert, Kate" userId="S::boschertk1@wpunj.edu::49f2c282-c554-42d6-99c0-a47762325d21" providerId="AD" clId="Web-{F26F6863-4A38-152C-E86E-B6A0847B5A03}" dt="2023-04-12T17:04:40.277" v="967"/>
          <ac:spMkLst>
            <pc:docMk/>
            <pc:sldMk cId="1244275344" sldId="276"/>
            <ac:spMk id="26" creationId="{39C3C864-C625-4883-B868-9A4C470F4DD5}"/>
          </ac:spMkLst>
        </pc:spChg>
        <pc:spChg chg="add del">
          <ac:chgData name="Boschert, Kate" userId="S::boschertk1@wpunj.edu::49f2c282-c554-42d6-99c0-a47762325d21" providerId="AD" clId="Web-{F26F6863-4A38-152C-E86E-B6A0847B5A03}" dt="2023-04-12T17:04:55.731" v="971"/>
          <ac:spMkLst>
            <pc:docMk/>
            <pc:sldMk cId="1244275344" sldId="276"/>
            <ac:spMk id="27" creationId="{D12128B6-ED88-4712-866F-66C86EE34618}"/>
          </ac:spMkLst>
        </pc:spChg>
        <pc:spChg chg="add del">
          <ac:chgData name="Boschert, Kate" userId="S::boschertk1@wpunj.edu::49f2c282-c554-42d6-99c0-a47762325d21" providerId="AD" clId="Web-{F26F6863-4A38-152C-E86E-B6A0847B5A03}" dt="2023-04-12T17:04:44.012" v="969"/>
          <ac:spMkLst>
            <pc:docMk/>
            <pc:sldMk cId="1244275344" sldId="276"/>
            <ac:spMk id="28" creationId="{9F79630B-0F0B-446E-A637-38FA8F61D10E}"/>
          </ac:spMkLst>
        </pc:spChg>
        <pc:spChg chg="add del">
          <ac:chgData name="Boschert, Kate" userId="S::boschertk1@wpunj.edu::49f2c282-c554-42d6-99c0-a47762325d21" providerId="AD" clId="Web-{F26F6863-4A38-152C-E86E-B6A0847B5A03}" dt="2023-04-12T17:04:44.012" v="969"/>
          <ac:spMkLst>
            <pc:docMk/>
            <pc:sldMk cId="1244275344" sldId="276"/>
            <ac:spMk id="29" creationId="{B3437C99-FC8E-4311-B48A-F0C4C329B154}"/>
          </ac:spMkLst>
        </pc:spChg>
        <pc:spChg chg="add del">
          <ac:chgData name="Boschert, Kate" userId="S::boschertk1@wpunj.edu::49f2c282-c554-42d6-99c0-a47762325d21" providerId="AD" clId="Web-{F26F6863-4A38-152C-E86E-B6A0847B5A03}" dt="2023-04-12T17:04:55.731" v="971"/>
          <ac:spMkLst>
            <pc:docMk/>
            <pc:sldMk cId="1244275344" sldId="276"/>
            <ac:spMk id="31" creationId="{A93898FF-D987-4B0E-BFB4-85F5EB356D4D}"/>
          </ac:spMkLst>
        </pc:spChg>
        <pc:spChg chg="add del">
          <ac:chgData name="Boschert, Kate" userId="S::boschertk1@wpunj.edu::49f2c282-c554-42d6-99c0-a47762325d21" providerId="AD" clId="Web-{F26F6863-4A38-152C-E86E-B6A0847B5A03}" dt="2023-04-12T17:04:55.731" v="971"/>
          <ac:spMkLst>
            <pc:docMk/>
            <pc:sldMk cId="1244275344" sldId="276"/>
            <ac:spMk id="32" creationId="{C31A4873-64D0-418B-BA9D-D99C52A5FB8A}"/>
          </ac:spMkLst>
        </pc:spChg>
        <pc:spChg chg="add del">
          <ac:chgData name="Boschert, Kate" userId="S::boschertk1@wpunj.edu::49f2c282-c554-42d6-99c0-a47762325d21" providerId="AD" clId="Web-{F26F6863-4A38-152C-E86E-B6A0847B5A03}" dt="2023-04-12T17:04:55.731" v="971"/>
          <ac:spMkLst>
            <pc:docMk/>
            <pc:sldMk cId="1244275344" sldId="276"/>
            <ac:spMk id="34" creationId="{A737E5B8-8F31-4942-B159-B213C4D6D830}"/>
          </ac:spMkLst>
        </pc:spChg>
        <pc:spChg chg="add del">
          <ac:chgData name="Boschert, Kate" userId="S::boschertk1@wpunj.edu::49f2c282-c554-42d6-99c0-a47762325d21" providerId="AD" clId="Web-{F26F6863-4A38-152C-E86E-B6A0847B5A03}" dt="2023-04-12T17:04:55.731" v="971"/>
          <ac:spMkLst>
            <pc:docMk/>
            <pc:sldMk cId="1244275344" sldId="276"/>
            <ac:spMk id="35" creationId="{42A4FC2C-047E-45A5-965D-8E1E3BF09BC6}"/>
          </ac:spMkLst>
        </pc:spChg>
        <pc:picChg chg="add mod ord modCrop">
          <ac:chgData name="Boschert, Kate" userId="S::boschertk1@wpunj.edu::49f2c282-c554-42d6-99c0-a47762325d21" providerId="AD" clId="Web-{F26F6863-4A38-152C-E86E-B6A0847B5A03}" dt="2023-04-12T17:04:55.731" v="971"/>
          <ac:picMkLst>
            <pc:docMk/>
            <pc:sldMk cId="1244275344" sldId="276"/>
            <ac:picMk id="5" creationId="{2CB39F2B-3BFD-537C-1D73-EF66C121209A}"/>
          </ac:picMkLst>
        </pc:picChg>
        <pc:picChg chg="add del">
          <ac:chgData name="Boschert, Kate" userId="S::boschertk1@wpunj.edu::49f2c282-c554-42d6-99c0-a47762325d21" providerId="AD" clId="Web-{F26F6863-4A38-152C-E86E-B6A0847B5A03}" dt="2023-04-12T17:04:55.731" v="971"/>
          <ac:picMkLst>
            <pc:docMk/>
            <pc:sldMk cId="1244275344" sldId="276"/>
            <ac:picMk id="33" creationId="{5516C1EB-8D62-4BF0-92B5-02E6AE43B1F3}"/>
          </ac:picMkLst>
        </pc:picChg>
      </pc:sldChg>
    </pc:docChg>
  </pc:docChgLst>
  <pc:docChgLst>
    <pc:chgData name="Boschert, Kate" userId="S::boschertk1@wpunj.edu::49f2c282-c554-42d6-99c0-a47762325d21" providerId="AD" clId="Web-{11B29210-4B7C-9C1F-3665-08D40CDC8BB9}"/>
    <pc:docChg chg="modSld">
      <pc:chgData name="Boschert, Kate" userId="S::boschertk1@wpunj.edu::49f2c282-c554-42d6-99c0-a47762325d21" providerId="AD" clId="Web-{11B29210-4B7C-9C1F-3665-08D40CDC8BB9}" dt="2023-04-26T15:49:39.486" v="17" actId="20577"/>
      <pc:docMkLst>
        <pc:docMk/>
      </pc:docMkLst>
      <pc:sldChg chg="modSp">
        <pc:chgData name="Boschert, Kate" userId="S::boschertk1@wpunj.edu::49f2c282-c554-42d6-99c0-a47762325d21" providerId="AD" clId="Web-{11B29210-4B7C-9C1F-3665-08D40CDC8BB9}" dt="2023-04-26T15:49:39.486" v="17" actId="20577"/>
        <pc:sldMkLst>
          <pc:docMk/>
          <pc:sldMk cId="4237507523" sldId="273"/>
        </pc:sldMkLst>
        <pc:spChg chg="mod">
          <ac:chgData name="Boschert, Kate" userId="S::boschertk1@wpunj.edu::49f2c282-c554-42d6-99c0-a47762325d21" providerId="AD" clId="Web-{11B29210-4B7C-9C1F-3665-08D40CDC8BB9}" dt="2023-04-26T15:49:39.486" v="17" actId="20577"/>
          <ac:spMkLst>
            <pc:docMk/>
            <pc:sldMk cId="4237507523" sldId="273"/>
            <ac:spMk id="3" creationId="{551936F2-F169-D209-ADBA-9BEC335D0207}"/>
          </ac:spMkLst>
        </pc:spChg>
      </pc:sldChg>
    </pc:docChg>
  </pc:docChgLst>
  <pc:docChgLst>
    <pc:chgData name="Boschert, Kate" userId="S::boschertk1@wpunj.edu::49f2c282-c554-42d6-99c0-a47762325d21" providerId="AD" clId="Web-{8E4DB582-13D0-25DE-DB6C-056ACEAB36C6}"/>
    <pc:docChg chg="addSld modSld">
      <pc:chgData name="Boschert, Kate" userId="S::boschertk1@wpunj.edu::49f2c282-c554-42d6-99c0-a47762325d21" providerId="AD" clId="Web-{8E4DB582-13D0-25DE-DB6C-056ACEAB36C6}" dt="2023-04-11T14:06:18.537" v="48" actId="20577"/>
      <pc:docMkLst>
        <pc:docMk/>
      </pc:docMkLst>
      <pc:sldChg chg="new">
        <pc:chgData name="Boschert, Kate" userId="S::boschertk1@wpunj.edu::49f2c282-c554-42d6-99c0-a47762325d21" providerId="AD" clId="Web-{8E4DB582-13D0-25DE-DB6C-056ACEAB36C6}" dt="2023-04-11T13:51:54.098" v="0"/>
        <pc:sldMkLst>
          <pc:docMk/>
          <pc:sldMk cId="3618235264" sldId="258"/>
        </pc:sldMkLst>
      </pc:sldChg>
      <pc:sldChg chg="modSp new">
        <pc:chgData name="Boschert, Kate" userId="S::boschertk1@wpunj.edu::49f2c282-c554-42d6-99c0-a47762325d21" providerId="AD" clId="Web-{8E4DB582-13D0-25DE-DB6C-056ACEAB36C6}" dt="2023-04-11T14:06:18.537" v="48" actId="20577"/>
        <pc:sldMkLst>
          <pc:docMk/>
          <pc:sldMk cId="4065118102" sldId="259"/>
        </pc:sldMkLst>
        <pc:spChg chg="mod">
          <ac:chgData name="Boschert, Kate" userId="S::boschertk1@wpunj.edu::49f2c282-c554-42d6-99c0-a47762325d21" providerId="AD" clId="Web-{8E4DB582-13D0-25DE-DB6C-056ACEAB36C6}" dt="2023-04-11T13:52:28.272" v="5" actId="20577"/>
          <ac:spMkLst>
            <pc:docMk/>
            <pc:sldMk cId="4065118102" sldId="259"/>
            <ac:spMk id="2" creationId="{39A441C0-EC67-1B7B-B1B5-82DB51E7F4A8}"/>
          </ac:spMkLst>
        </pc:spChg>
        <pc:spChg chg="mod">
          <ac:chgData name="Boschert, Kate" userId="S::boschertk1@wpunj.edu::49f2c282-c554-42d6-99c0-a47762325d21" providerId="AD" clId="Web-{8E4DB582-13D0-25DE-DB6C-056ACEAB36C6}" dt="2023-04-11T14:06:18.537" v="48" actId="20577"/>
          <ac:spMkLst>
            <pc:docMk/>
            <pc:sldMk cId="4065118102" sldId="259"/>
            <ac:spMk id="3" creationId="{7130EB57-CEEF-2749-747B-0D7D9BCE3215}"/>
          </ac:spMkLst>
        </pc:spChg>
      </pc:sldChg>
      <pc:sldChg chg="modSp new">
        <pc:chgData name="Boschert, Kate" userId="S::boschertk1@wpunj.edu::49f2c282-c554-42d6-99c0-a47762325d21" providerId="AD" clId="Web-{8E4DB582-13D0-25DE-DB6C-056ACEAB36C6}" dt="2023-04-11T13:52:16.849" v="3" actId="20577"/>
        <pc:sldMkLst>
          <pc:docMk/>
          <pc:sldMk cId="4002202579" sldId="260"/>
        </pc:sldMkLst>
        <pc:spChg chg="mod">
          <ac:chgData name="Boschert, Kate" userId="S::boschertk1@wpunj.edu::49f2c282-c554-42d6-99c0-a47762325d21" providerId="AD" clId="Web-{8E4DB582-13D0-25DE-DB6C-056ACEAB36C6}" dt="2023-04-11T13:52:16.849" v="3" actId="20577"/>
          <ac:spMkLst>
            <pc:docMk/>
            <pc:sldMk cId="4002202579" sldId="260"/>
            <ac:spMk id="2" creationId="{15DBEA2F-EDBE-7CCA-9734-A21AE10265C6}"/>
          </ac:spMkLst>
        </pc:spChg>
      </pc:sldChg>
    </pc:docChg>
  </pc:docChgLst>
  <pc:docChgLst>
    <pc:chgData name="Boschert, Kate" userId="S::boschertk1@wpunj.edu::49f2c282-c554-42d6-99c0-a47762325d21" providerId="AD" clId="Web-{E047127F-6A37-3574-C753-BA19CA1D3DFB}"/>
    <pc:docChg chg="modSld sldOrd">
      <pc:chgData name="Boschert, Kate" userId="S::boschertk1@wpunj.edu::49f2c282-c554-42d6-99c0-a47762325d21" providerId="AD" clId="Web-{E047127F-6A37-3574-C753-BA19CA1D3DFB}" dt="2023-04-12T14:42:57.177" v="416" actId="20577"/>
      <pc:docMkLst>
        <pc:docMk/>
      </pc:docMkLst>
      <pc:sldChg chg="modSp ord">
        <pc:chgData name="Boschert, Kate" userId="S::boschertk1@wpunj.edu::49f2c282-c554-42d6-99c0-a47762325d21" providerId="AD" clId="Web-{E047127F-6A37-3574-C753-BA19CA1D3DFB}" dt="2023-04-12T14:42:50.943" v="413"/>
        <pc:sldMkLst>
          <pc:docMk/>
          <pc:sldMk cId="3618235264" sldId="258"/>
        </pc:sldMkLst>
        <pc:spChg chg="mod">
          <ac:chgData name="Boschert, Kate" userId="S::boschertk1@wpunj.edu::49f2c282-c554-42d6-99c0-a47762325d21" providerId="AD" clId="Web-{E047127F-6A37-3574-C753-BA19CA1D3DFB}" dt="2023-04-12T14:41:33.457" v="411" actId="20577"/>
          <ac:spMkLst>
            <pc:docMk/>
            <pc:sldMk cId="3618235264" sldId="258"/>
            <ac:spMk id="3" creationId="{3AEDCB33-0B47-688A-96D9-2A85FD08A6F6}"/>
          </ac:spMkLst>
        </pc:spChg>
      </pc:sldChg>
      <pc:sldChg chg="modSp ord">
        <pc:chgData name="Boschert, Kate" userId="S::boschertk1@wpunj.edu::49f2c282-c554-42d6-99c0-a47762325d21" providerId="AD" clId="Web-{E047127F-6A37-3574-C753-BA19CA1D3DFB}" dt="2023-04-12T14:42:57.177" v="416" actId="20577"/>
        <pc:sldMkLst>
          <pc:docMk/>
          <pc:sldMk cId="4065118102" sldId="259"/>
        </pc:sldMkLst>
        <pc:spChg chg="mod">
          <ac:chgData name="Boschert, Kate" userId="S::boschertk1@wpunj.edu::49f2c282-c554-42d6-99c0-a47762325d21" providerId="AD" clId="Web-{E047127F-6A37-3574-C753-BA19CA1D3DFB}" dt="2023-04-12T14:42:57.177" v="416" actId="20577"/>
          <ac:spMkLst>
            <pc:docMk/>
            <pc:sldMk cId="4065118102" sldId="259"/>
            <ac:spMk id="3" creationId="{7130EB57-CEEF-2749-747B-0D7D9BCE3215}"/>
          </ac:spMkLst>
        </pc:spChg>
      </pc:sldChg>
      <pc:sldChg chg="modSp">
        <pc:chgData name="Boschert, Kate" userId="S::boschertk1@wpunj.edu::49f2c282-c554-42d6-99c0-a47762325d21" providerId="AD" clId="Web-{E047127F-6A37-3574-C753-BA19CA1D3DFB}" dt="2023-04-11T20:16:31.630" v="40" actId="20577"/>
        <pc:sldMkLst>
          <pc:docMk/>
          <pc:sldMk cId="3051986393" sldId="261"/>
        </pc:sldMkLst>
        <pc:spChg chg="mod">
          <ac:chgData name="Boschert, Kate" userId="S::boschertk1@wpunj.edu::49f2c282-c554-42d6-99c0-a47762325d21" providerId="AD" clId="Web-{E047127F-6A37-3574-C753-BA19CA1D3DFB}" dt="2023-04-11T20:16:31.630" v="40" actId="20577"/>
          <ac:spMkLst>
            <pc:docMk/>
            <pc:sldMk cId="3051986393" sldId="261"/>
            <ac:spMk id="3" creationId="{7AE2D779-2ACA-A0D9-865E-C76DE7DBEFA2}"/>
          </ac:spMkLst>
        </pc:spChg>
      </pc:sldChg>
    </pc:docChg>
  </pc:docChgLst>
  <pc:docChgLst>
    <pc:chgData name="Boschert, Kate" userId="S::boschertk1@wpunj.edu::49f2c282-c554-42d6-99c0-a47762325d21" providerId="AD" clId="Web-{B0C35ECC-4CB8-C3D0-6EB0-495E99B23C0D}"/>
    <pc:docChg chg="modSld">
      <pc:chgData name="Boschert, Kate" userId="S::boschertk1@wpunj.edu::49f2c282-c554-42d6-99c0-a47762325d21" providerId="AD" clId="Web-{B0C35ECC-4CB8-C3D0-6EB0-495E99B23C0D}" dt="2023-04-13T20:20:25.568" v="210" actId="20577"/>
      <pc:docMkLst>
        <pc:docMk/>
      </pc:docMkLst>
      <pc:sldChg chg="modSp">
        <pc:chgData name="Boschert, Kate" userId="S::boschertk1@wpunj.edu::49f2c282-c554-42d6-99c0-a47762325d21" providerId="AD" clId="Web-{B0C35ECC-4CB8-C3D0-6EB0-495E99B23C0D}" dt="2023-04-13T20:20:25.568" v="210" actId="20577"/>
        <pc:sldMkLst>
          <pc:docMk/>
          <pc:sldMk cId="4002202579" sldId="260"/>
        </pc:sldMkLst>
        <pc:spChg chg="mod">
          <ac:chgData name="Boschert, Kate" userId="S::boschertk1@wpunj.edu::49f2c282-c554-42d6-99c0-a47762325d21" providerId="AD" clId="Web-{B0C35ECC-4CB8-C3D0-6EB0-495E99B23C0D}" dt="2023-04-13T20:20:25.568" v="210" actId="20577"/>
          <ac:spMkLst>
            <pc:docMk/>
            <pc:sldMk cId="4002202579" sldId="260"/>
            <ac:spMk id="3" creationId="{67F34816-195D-5743-D26D-7DF5F952B8F8}"/>
          </ac:spMkLst>
        </pc:spChg>
      </pc:sldChg>
      <pc:sldChg chg="modSp">
        <pc:chgData name="Boschert, Kate" userId="S::boschertk1@wpunj.edu::49f2c282-c554-42d6-99c0-a47762325d21" providerId="AD" clId="Web-{B0C35ECC-4CB8-C3D0-6EB0-495E99B23C0D}" dt="2023-04-13T20:11:19.219" v="125"/>
        <pc:sldMkLst>
          <pc:docMk/>
          <pc:sldMk cId="1042429590" sldId="270"/>
        </pc:sldMkLst>
        <pc:graphicFrameChg chg="mod modGraphic">
          <ac:chgData name="Boschert, Kate" userId="S::boschertk1@wpunj.edu::49f2c282-c554-42d6-99c0-a47762325d21" providerId="AD" clId="Web-{B0C35ECC-4CB8-C3D0-6EB0-495E99B23C0D}" dt="2023-04-13T20:11:19.219" v="125"/>
          <ac:graphicFrameMkLst>
            <pc:docMk/>
            <pc:sldMk cId="1042429590" sldId="270"/>
            <ac:graphicFrameMk id="3" creationId="{D68BC265-D8D9-F029-7F49-2CBC458AF17E}"/>
          </ac:graphicFrameMkLst>
        </pc:graphicFrameChg>
      </pc:sldChg>
      <pc:sldChg chg="modSp">
        <pc:chgData name="Boschert, Kate" userId="S::boschertk1@wpunj.edu::49f2c282-c554-42d6-99c0-a47762325d21" providerId="AD" clId="Web-{B0C35ECC-4CB8-C3D0-6EB0-495E99B23C0D}" dt="2023-04-13T20:12:56.489" v="127" actId="20577"/>
        <pc:sldMkLst>
          <pc:docMk/>
          <pc:sldMk cId="1621469081" sldId="271"/>
        </pc:sldMkLst>
        <pc:spChg chg="mod">
          <ac:chgData name="Boschert, Kate" userId="S::boschertk1@wpunj.edu::49f2c282-c554-42d6-99c0-a47762325d21" providerId="AD" clId="Web-{B0C35ECC-4CB8-C3D0-6EB0-495E99B23C0D}" dt="2023-04-13T20:12:56.489" v="127" actId="20577"/>
          <ac:spMkLst>
            <pc:docMk/>
            <pc:sldMk cId="1621469081" sldId="271"/>
            <ac:spMk id="3" creationId="{95827790-A550-7C6C-17C8-6FA7CC70CD32}"/>
          </ac:spMkLst>
        </pc:spChg>
      </pc:sldChg>
      <pc:sldChg chg="modSp">
        <pc:chgData name="Boschert, Kate" userId="S::boschertk1@wpunj.edu::49f2c282-c554-42d6-99c0-a47762325d21" providerId="AD" clId="Web-{B0C35ECC-4CB8-C3D0-6EB0-495E99B23C0D}" dt="2023-04-13T20:18:46.220" v="204" actId="20577"/>
        <pc:sldMkLst>
          <pc:docMk/>
          <pc:sldMk cId="2617677281" sldId="274"/>
        </pc:sldMkLst>
        <pc:spChg chg="mod">
          <ac:chgData name="Boschert, Kate" userId="S::boschertk1@wpunj.edu::49f2c282-c554-42d6-99c0-a47762325d21" providerId="AD" clId="Web-{B0C35ECC-4CB8-C3D0-6EB0-495E99B23C0D}" dt="2023-04-13T20:14:47.008" v="194" actId="20577"/>
          <ac:spMkLst>
            <pc:docMk/>
            <pc:sldMk cId="2617677281" sldId="274"/>
            <ac:spMk id="2" creationId="{15DBEA2F-EDBE-7CCA-9734-A21AE10265C6}"/>
          </ac:spMkLst>
        </pc:spChg>
        <pc:spChg chg="mod">
          <ac:chgData name="Boschert, Kate" userId="S::boschertk1@wpunj.edu::49f2c282-c554-42d6-99c0-a47762325d21" providerId="AD" clId="Web-{B0C35ECC-4CB8-C3D0-6EB0-495E99B23C0D}" dt="2023-04-13T20:18:46.220" v="204" actId="20577"/>
          <ac:spMkLst>
            <pc:docMk/>
            <pc:sldMk cId="2617677281" sldId="274"/>
            <ac:spMk id="3" creationId="{67F34816-195D-5743-D26D-7DF5F952B8F8}"/>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4/26/2023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4/26/2023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4/26/2023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4/26/2023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3cIRBadministrator@wpunj.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hhs.gov/ohrp/regulations-and-policy/guidance/categories-of-research-expedited-review-procedure-1998/index.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IRBAdministrator@wpunj.edu" TargetMode="External"/><Relationship Id="rId2" Type="http://schemas.openxmlformats.org/officeDocument/2006/relationships/hyperlink" Target="https://wpunj.edu/osp/irb/" TargetMode="External"/><Relationship Id="rId1" Type="http://schemas.openxmlformats.org/officeDocument/2006/relationships/slideLayout" Target="../slideLayouts/slideLayout9.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U8fme1boEb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hhs.gov/ohrp/regulations-and-policy/regulations/45-cfr-46/index.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hhs.gov/ohrp/regulations-and-policy/regulations/45-cfr-46/index.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punj.qualtrics.com/jfe/form/SV_4JyIifFjmmHOWou?jfefe=new"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about.citiprogram.org/" TargetMode="External"/><Relationship Id="rId2" Type="http://schemas.openxmlformats.org/officeDocument/2006/relationships/hyperlink" Target="https://www.wpunj.edu/osp/irb/student-protocols" TargetMode="External"/><Relationship Id="rId1" Type="http://schemas.openxmlformats.org/officeDocument/2006/relationships/slideLayout" Target="../slideLayouts/slideLayout2.xml"/><Relationship Id="rId6" Type="http://schemas.openxmlformats.org/officeDocument/2006/relationships/hyperlink" Target="https://www.wpunj.edu/osp/irb/irb-contact-irb.html" TargetMode="External"/><Relationship Id="rId5" Type="http://schemas.openxmlformats.org/officeDocument/2006/relationships/hyperlink" Target="https://wpunj.infoready4.com" TargetMode="External"/><Relationship Id="rId4" Type="http://schemas.openxmlformats.org/officeDocument/2006/relationships/hyperlink" Target="https://wpunj.qualtrics.com/jfe/form/SV_4JyIifFjmmHOWou?jfefe=new"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cs typeface="Calibri Light"/>
              </a:rPr>
              <a:t>WP IRB Basics for Students</a:t>
            </a:r>
            <a:endParaRPr lang="en-US" dirty="0"/>
          </a:p>
        </p:txBody>
      </p:sp>
      <p:sp>
        <p:nvSpPr>
          <p:cNvPr id="3" name="Subtitle 2"/>
          <p:cNvSpPr>
            <a:spLocks noGrp="1"/>
          </p:cNvSpPr>
          <p:nvPr>
            <p:ph type="subTitle" idx="1"/>
          </p:nvPr>
        </p:nvSpPr>
        <p:spPr/>
        <p:txBody>
          <a:bodyPr vert="horz" lIns="91440" tIns="45720" rIns="91440" bIns="45720" rtlCol="0" anchor="t">
            <a:normAutofit/>
          </a:bodyPr>
          <a:lstStyle/>
          <a:p>
            <a:r>
              <a:rPr lang="en-US">
                <a:cs typeface="Calibri"/>
              </a:rPr>
              <a:t>Spring 2023</a:t>
            </a:r>
            <a:endParaRPr lang="en-US" dirty="0">
              <a:cs typeface="Calibri"/>
            </a:endParaRPr>
          </a:p>
          <a:p>
            <a:r>
              <a:rPr lang="en-US">
                <a:cs typeface="Calibri"/>
              </a:rPr>
              <a:t>Kathryn Boschert and Maureen Peters</a:t>
            </a:r>
          </a:p>
          <a:p>
            <a:r>
              <a:rPr lang="en-US" dirty="0">
                <a:ea typeface="+mn-lt"/>
                <a:cs typeface="+mn-lt"/>
                <a:hlinkClick r:id="rId2"/>
              </a:rPr>
              <a:t>IRBadministrator@wpunj.edu</a:t>
            </a:r>
            <a:endParaRPr lang="en-US" dirty="0">
              <a:ea typeface="+mn-lt"/>
              <a:cs typeface="+mn-lt"/>
            </a:endParaRPr>
          </a:p>
          <a:p>
            <a:endParaRPr lang="en-US" dirty="0">
              <a:cs typeface="Calibri"/>
            </a:endParaRP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BEA2F-EDBE-7CCA-9734-A21AE10265C6}"/>
              </a:ext>
            </a:extLst>
          </p:cNvPr>
          <p:cNvSpPr>
            <a:spLocks noGrp="1"/>
          </p:cNvSpPr>
          <p:nvPr>
            <p:ph type="title"/>
          </p:nvPr>
        </p:nvSpPr>
        <p:spPr/>
        <p:txBody>
          <a:bodyPr/>
          <a:lstStyle/>
          <a:p>
            <a:r>
              <a:rPr lang="en-US" dirty="0">
                <a:ea typeface="+mj-lt"/>
                <a:cs typeface="+mj-lt"/>
              </a:rPr>
              <a:t>What to Expect: WP IRB Review Process</a:t>
            </a:r>
            <a:endParaRPr lang="en-US" dirty="0"/>
          </a:p>
        </p:txBody>
      </p:sp>
      <p:sp>
        <p:nvSpPr>
          <p:cNvPr id="3" name="Content Placeholder 2">
            <a:extLst>
              <a:ext uri="{FF2B5EF4-FFF2-40B4-BE49-F238E27FC236}">
                <a16:creationId xmlns:a16="http://schemas.microsoft.com/office/drawing/2014/main" id="{67F34816-195D-5743-D26D-7DF5F952B8F8}"/>
              </a:ext>
            </a:extLst>
          </p:cNvPr>
          <p:cNvSpPr>
            <a:spLocks noGrp="1"/>
          </p:cNvSpPr>
          <p:nvPr>
            <p:ph idx="1"/>
          </p:nvPr>
        </p:nvSpPr>
        <p:spPr>
          <a:xfrm>
            <a:off x="838200" y="1456532"/>
            <a:ext cx="10515600" cy="4720431"/>
          </a:xfrm>
        </p:spPr>
        <p:txBody>
          <a:bodyPr vert="horz" lIns="91440" tIns="45720" rIns="91440" bIns="45720" rtlCol="0" anchor="t">
            <a:normAutofit/>
          </a:bodyPr>
          <a:lstStyle/>
          <a:p>
            <a:r>
              <a:rPr lang="en-US" dirty="0">
                <a:cs typeface="Calibri"/>
              </a:rPr>
              <a:t>All protocols must be reviewed and approved by your faculty advisory/mentor prior  to submission to the IRB.</a:t>
            </a:r>
          </a:p>
          <a:p>
            <a:r>
              <a:rPr lang="en-US" dirty="0">
                <a:cs typeface="Calibri"/>
              </a:rPr>
              <a:t>Review Process takes 3-4 weeks . </a:t>
            </a:r>
            <a:endParaRPr lang="en-US" dirty="0"/>
          </a:p>
          <a:p>
            <a:r>
              <a:rPr lang="en-US" dirty="0">
                <a:cs typeface="Calibri"/>
              </a:rPr>
              <a:t>Only protocols including vulnerable population or greater than minimal risk studies require Full Board Review at the monthly meeting.</a:t>
            </a:r>
          </a:p>
          <a:p>
            <a:endParaRPr lang="en-US" dirty="0">
              <a:cs typeface="Calibri"/>
            </a:endParaRPr>
          </a:p>
          <a:p>
            <a:r>
              <a:rPr lang="en-US" b="1" dirty="0">
                <a:cs typeface="Calibri"/>
              </a:rPr>
              <a:t>NO RESEARCH is PERMITTED until you receive IRB APPROVAL</a:t>
            </a:r>
          </a:p>
        </p:txBody>
      </p:sp>
    </p:spTree>
    <p:extLst>
      <p:ext uri="{BB962C8B-B14F-4D97-AF65-F5344CB8AC3E}">
        <p14:creationId xmlns:p14="http://schemas.microsoft.com/office/powerpoint/2010/main" val="4002202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ACBF1-48D8-5F40-D6C2-ADBAB2D864A9}"/>
              </a:ext>
            </a:extLst>
          </p:cNvPr>
          <p:cNvSpPr>
            <a:spLocks noGrp="1"/>
          </p:cNvSpPr>
          <p:nvPr>
            <p:ph type="title"/>
          </p:nvPr>
        </p:nvSpPr>
        <p:spPr/>
        <p:txBody>
          <a:bodyPr/>
          <a:lstStyle/>
          <a:p>
            <a:r>
              <a:rPr lang="en-US" dirty="0">
                <a:ea typeface="+mj-lt"/>
                <a:cs typeface="+mj-lt"/>
              </a:rPr>
              <a:t>Categories of IRB review</a:t>
            </a:r>
            <a:endParaRPr lang="en-US" dirty="0"/>
          </a:p>
        </p:txBody>
      </p:sp>
      <p:sp>
        <p:nvSpPr>
          <p:cNvPr id="3" name="Content Placeholder 2">
            <a:extLst>
              <a:ext uri="{FF2B5EF4-FFF2-40B4-BE49-F238E27FC236}">
                <a16:creationId xmlns:a16="http://schemas.microsoft.com/office/drawing/2014/main" id="{7AE2D779-2ACA-A0D9-865E-C76DE7DBEFA2}"/>
              </a:ext>
            </a:extLst>
          </p:cNvPr>
          <p:cNvSpPr>
            <a:spLocks noGrp="1"/>
          </p:cNvSpPr>
          <p:nvPr>
            <p:ph idx="1"/>
          </p:nvPr>
        </p:nvSpPr>
        <p:spPr>
          <a:xfrm>
            <a:off x="695326" y="1516063"/>
            <a:ext cx="11110911" cy="4875212"/>
          </a:xfrm>
        </p:spPr>
        <p:txBody>
          <a:bodyPr vert="horz" lIns="91440" tIns="45720" rIns="91440" bIns="45720" rtlCol="0" anchor="t">
            <a:normAutofit fontScale="92500" lnSpcReduction="20000"/>
          </a:bodyPr>
          <a:lstStyle/>
          <a:p>
            <a:r>
              <a:rPr lang="en-US" dirty="0">
                <a:cs typeface="Calibri"/>
              </a:rPr>
              <a:t>8 Exempt Research Categories</a:t>
            </a:r>
          </a:p>
          <a:p>
            <a:pPr lvl="1"/>
            <a:r>
              <a:rPr lang="en-US" dirty="0">
                <a:cs typeface="Calibri"/>
              </a:rPr>
              <a:t>The IRB will determine that this research </a:t>
            </a:r>
            <a:r>
              <a:rPr lang="en-US" u="sng" dirty="0">
                <a:cs typeface="Calibri"/>
              </a:rPr>
              <a:t>as presented in the application</a:t>
            </a:r>
            <a:r>
              <a:rPr lang="en-US" dirty="0">
                <a:cs typeface="Calibri"/>
              </a:rPr>
              <a:t> is exempt from further review.</a:t>
            </a:r>
          </a:p>
          <a:p>
            <a:pPr lvl="1"/>
            <a:r>
              <a:rPr lang="en-US" dirty="0">
                <a:cs typeface="Calibri"/>
              </a:rPr>
              <a:t>Exempt research does not require continuing IRB review or other reporting/monitoring.</a:t>
            </a:r>
          </a:p>
          <a:p>
            <a:r>
              <a:rPr lang="en-US" dirty="0">
                <a:cs typeface="Calibri"/>
              </a:rPr>
              <a:t>9 Expedited Research Categories</a:t>
            </a:r>
          </a:p>
          <a:p>
            <a:pPr lvl="1"/>
            <a:r>
              <a:rPr lang="en-US" dirty="0">
                <a:ea typeface="+mn-lt"/>
                <a:cs typeface="+mn-lt"/>
              </a:rPr>
              <a:t>The IRB will determine that this research </a:t>
            </a:r>
            <a:r>
              <a:rPr lang="en-US" u="sng" dirty="0">
                <a:ea typeface="+mn-lt"/>
                <a:cs typeface="+mn-lt"/>
              </a:rPr>
              <a:t>as presented in the application</a:t>
            </a:r>
            <a:r>
              <a:rPr lang="en-US" dirty="0">
                <a:ea typeface="+mn-lt"/>
                <a:cs typeface="+mn-lt"/>
              </a:rPr>
              <a:t> meets an expediated review category.</a:t>
            </a:r>
            <a:endParaRPr lang="en-US" dirty="0">
              <a:cs typeface="Calibri"/>
            </a:endParaRPr>
          </a:p>
          <a:p>
            <a:pPr lvl="1"/>
            <a:r>
              <a:rPr lang="en-US" dirty="0">
                <a:cs typeface="Calibri"/>
              </a:rPr>
              <a:t>Expedited research have the following reporting requirements</a:t>
            </a:r>
          </a:p>
          <a:p>
            <a:pPr lvl="2"/>
            <a:r>
              <a:rPr lang="en-US" dirty="0">
                <a:cs typeface="Calibri"/>
              </a:rPr>
              <a:t>Changes to the research protocol require approval </a:t>
            </a:r>
            <a:r>
              <a:rPr lang="en-US" b="1" dirty="0">
                <a:cs typeface="Calibri"/>
              </a:rPr>
              <a:t>in advance</a:t>
            </a:r>
          </a:p>
          <a:p>
            <a:pPr lvl="2"/>
            <a:r>
              <a:rPr lang="en-US" dirty="0">
                <a:cs typeface="Calibri"/>
              </a:rPr>
              <a:t>Protocol deviation, Adverse reaction or events must be reported to the IRB</a:t>
            </a:r>
            <a:endParaRPr lang="en-US" b="1" dirty="0">
              <a:cs typeface="Calibri"/>
            </a:endParaRPr>
          </a:p>
          <a:p>
            <a:pPr lvl="2"/>
            <a:r>
              <a:rPr lang="en-US" dirty="0">
                <a:cs typeface="Calibri"/>
              </a:rPr>
              <a:t>At WP Annual continuing review is require (student protocols are administratively closed after 1 year)</a:t>
            </a:r>
          </a:p>
          <a:p>
            <a:r>
              <a:rPr lang="en-US" dirty="0">
                <a:cs typeface="Calibri"/>
              </a:rPr>
              <a:t>Full Board Research:</a:t>
            </a:r>
          </a:p>
          <a:p>
            <a:pPr lvl="1"/>
            <a:r>
              <a:rPr lang="en-US" dirty="0">
                <a:cs typeface="Calibri"/>
              </a:rPr>
              <a:t>Research that does not fall into the exempt or expedited review categories of research</a:t>
            </a:r>
          </a:p>
          <a:p>
            <a:pPr lvl="2"/>
            <a:r>
              <a:rPr lang="en-US" dirty="0">
                <a:cs typeface="Calibri"/>
              </a:rPr>
              <a:t>Typically, research involving greater than minimal risk or research involving vulnerable subjects</a:t>
            </a:r>
          </a:p>
          <a:p>
            <a:endParaRPr lang="en-US" dirty="0">
              <a:cs typeface="Calibri"/>
            </a:endParaRPr>
          </a:p>
        </p:txBody>
      </p:sp>
    </p:spTree>
    <p:extLst>
      <p:ext uri="{BB962C8B-B14F-4D97-AF65-F5344CB8AC3E}">
        <p14:creationId xmlns:p14="http://schemas.microsoft.com/office/powerpoint/2010/main" val="3051986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4">
            <a:extLst>
              <a:ext uri="{FF2B5EF4-FFF2-40B4-BE49-F238E27FC236}">
                <a16:creationId xmlns:a16="http://schemas.microsoft.com/office/drawing/2014/main" id="{D68BC265-D8D9-F029-7F49-2CBC458AF17E}"/>
              </a:ext>
            </a:extLst>
          </p:cNvPr>
          <p:cNvGraphicFramePr>
            <a:graphicFrameLocks noGrp="1"/>
          </p:cNvGraphicFramePr>
          <p:nvPr>
            <p:extLst>
              <p:ext uri="{D42A27DB-BD31-4B8C-83A1-F6EECF244321}">
                <p14:modId xmlns:p14="http://schemas.microsoft.com/office/powerpoint/2010/main" val="3594513992"/>
              </p:ext>
            </p:extLst>
          </p:nvPr>
        </p:nvGraphicFramePr>
        <p:xfrm>
          <a:off x="813435" y="962565"/>
          <a:ext cx="10335801" cy="4724419"/>
        </p:xfrm>
        <a:graphic>
          <a:graphicData uri="http://schemas.openxmlformats.org/drawingml/2006/table">
            <a:tbl>
              <a:tblPr firstRow="1" bandRow="1">
                <a:tableStyleId>{5940675A-B579-460E-94D1-54222C63F5DA}</a:tableStyleId>
              </a:tblPr>
              <a:tblGrid>
                <a:gridCol w="1285874">
                  <a:extLst>
                    <a:ext uri="{9D8B030D-6E8A-4147-A177-3AD203B41FA5}">
                      <a16:colId xmlns:a16="http://schemas.microsoft.com/office/drawing/2014/main" val="2727062291"/>
                    </a:ext>
                  </a:extLst>
                </a:gridCol>
                <a:gridCol w="9049927">
                  <a:extLst>
                    <a:ext uri="{9D8B030D-6E8A-4147-A177-3AD203B41FA5}">
                      <a16:colId xmlns:a16="http://schemas.microsoft.com/office/drawing/2014/main" val="502372672"/>
                    </a:ext>
                  </a:extLst>
                </a:gridCol>
              </a:tblGrid>
              <a:tr h="379418">
                <a:tc>
                  <a:txBody>
                    <a:bodyPr/>
                    <a:lstStyle/>
                    <a:p>
                      <a:endParaRPr lang="en-US" dirty="0" err="1"/>
                    </a:p>
                  </a:txBody>
                  <a:tcPr/>
                </a:tc>
                <a:tc>
                  <a:txBody>
                    <a:bodyPr/>
                    <a:lstStyle/>
                    <a:p>
                      <a:pPr lvl="0">
                        <a:buNone/>
                      </a:pPr>
                      <a:r>
                        <a:rPr lang="en-US" sz="2400" b="1" i="0" u="none" strike="noStrike" noProof="0" dirty="0">
                          <a:latin typeface="Calibri"/>
                        </a:rPr>
                        <a:t>Quick Overview of the 8 Exempt Categories</a:t>
                      </a:r>
                      <a:endParaRPr lang="en-US" sz="2400" b="1" dirty="0"/>
                    </a:p>
                  </a:txBody>
                  <a:tcPr/>
                </a:tc>
                <a:extLst>
                  <a:ext uri="{0D108BD9-81ED-4DB2-BD59-A6C34878D82A}">
                    <a16:rowId xmlns:a16="http://schemas.microsoft.com/office/drawing/2014/main" val="105890657"/>
                  </a:ext>
                </a:extLst>
              </a:tr>
              <a:tr h="369689">
                <a:tc>
                  <a:txBody>
                    <a:bodyPr/>
                    <a:lstStyle/>
                    <a:p>
                      <a:r>
                        <a:rPr lang="en-US" b="1" dirty="0"/>
                        <a:t>Exempt 1:</a:t>
                      </a:r>
                    </a:p>
                  </a:txBody>
                  <a:tcPr/>
                </a:tc>
                <a:tc>
                  <a:txBody>
                    <a:bodyPr/>
                    <a:lstStyle/>
                    <a:p>
                      <a:r>
                        <a:rPr lang="en-US" dirty="0"/>
                        <a:t>Normal educational practices in established educational settings</a:t>
                      </a:r>
                    </a:p>
                  </a:txBody>
                  <a:tcPr/>
                </a:tc>
                <a:extLst>
                  <a:ext uri="{0D108BD9-81ED-4DB2-BD59-A6C34878D82A}">
                    <a16:rowId xmlns:a16="http://schemas.microsoft.com/office/drawing/2014/main" val="3239638619"/>
                  </a:ext>
                </a:extLst>
              </a:tr>
              <a:tr h="417909">
                <a:tc>
                  <a:txBody>
                    <a:bodyPr/>
                    <a:lstStyle/>
                    <a:p>
                      <a:r>
                        <a:rPr lang="en-US" b="1" dirty="0"/>
                        <a:t>Exempt 2:</a:t>
                      </a:r>
                    </a:p>
                  </a:txBody>
                  <a:tcPr/>
                </a:tc>
                <a:tc>
                  <a:txBody>
                    <a:bodyPr/>
                    <a:lstStyle/>
                    <a:p>
                      <a:r>
                        <a:rPr lang="en-US" dirty="0"/>
                        <a:t>Educational tests, surveys, interviews or observation of public behavior.</a:t>
                      </a:r>
                    </a:p>
                  </a:txBody>
                  <a:tcPr/>
                </a:tc>
                <a:extLst>
                  <a:ext uri="{0D108BD9-81ED-4DB2-BD59-A6C34878D82A}">
                    <a16:rowId xmlns:a16="http://schemas.microsoft.com/office/drawing/2014/main" val="2652835969"/>
                  </a:ext>
                </a:extLst>
              </a:tr>
              <a:tr h="379418">
                <a:tc>
                  <a:txBody>
                    <a:bodyPr/>
                    <a:lstStyle/>
                    <a:p>
                      <a:r>
                        <a:rPr lang="en-US" b="1" dirty="0"/>
                        <a:t>Exempt 3:</a:t>
                      </a:r>
                    </a:p>
                  </a:txBody>
                  <a:tcPr/>
                </a:tc>
                <a:tc>
                  <a:txBody>
                    <a:bodyPr/>
                    <a:lstStyle/>
                    <a:p>
                      <a:r>
                        <a:rPr lang="en-US" dirty="0"/>
                        <a:t>Benign behavioral intervention.</a:t>
                      </a:r>
                    </a:p>
                  </a:txBody>
                  <a:tcPr/>
                </a:tc>
                <a:extLst>
                  <a:ext uri="{0D108BD9-81ED-4DB2-BD59-A6C34878D82A}">
                    <a16:rowId xmlns:a16="http://schemas.microsoft.com/office/drawing/2014/main" val="3821366496"/>
                  </a:ext>
                </a:extLst>
              </a:tr>
              <a:tr h="660469">
                <a:tc>
                  <a:txBody>
                    <a:bodyPr/>
                    <a:lstStyle/>
                    <a:p>
                      <a:r>
                        <a:rPr lang="en-US" b="1" dirty="0"/>
                        <a:t>Exempt 4:</a:t>
                      </a:r>
                    </a:p>
                  </a:txBody>
                  <a:tcPr/>
                </a:tc>
                <a:tc>
                  <a:txBody>
                    <a:bodyPr/>
                    <a:lstStyle/>
                    <a:p>
                      <a:r>
                        <a:rPr lang="en-US" dirty="0"/>
                        <a:t>Secondary research use of biospecimens or information for which informed consent is not required.</a:t>
                      </a:r>
                    </a:p>
                  </a:txBody>
                  <a:tcPr/>
                </a:tc>
                <a:extLst>
                  <a:ext uri="{0D108BD9-81ED-4DB2-BD59-A6C34878D82A}">
                    <a16:rowId xmlns:a16="http://schemas.microsoft.com/office/drawing/2014/main" val="997192813"/>
                  </a:ext>
                </a:extLst>
              </a:tr>
              <a:tr h="379418">
                <a:tc>
                  <a:txBody>
                    <a:bodyPr/>
                    <a:lstStyle/>
                    <a:p>
                      <a:r>
                        <a:rPr lang="en-US" b="1" dirty="0"/>
                        <a:t>Exempt 5:</a:t>
                      </a:r>
                    </a:p>
                  </a:txBody>
                  <a:tcPr/>
                </a:tc>
                <a:tc>
                  <a:txBody>
                    <a:bodyPr/>
                    <a:lstStyle/>
                    <a:p>
                      <a:r>
                        <a:rPr lang="en-US" dirty="0"/>
                        <a:t>Evaluation of public service programs</a:t>
                      </a:r>
                    </a:p>
                  </a:txBody>
                  <a:tcPr/>
                </a:tc>
                <a:extLst>
                  <a:ext uri="{0D108BD9-81ED-4DB2-BD59-A6C34878D82A}">
                    <a16:rowId xmlns:a16="http://schemas.microsoft.com/office/drawing/2014/main" val="3474405171"/>
                  </a:ext>
                </a:extLst>
              </a:tr>
              <a:tr h="369689">
                <a:tc>
                  <a:txBody>
                    <a:bodyPr/>
                    <a:lstStyle/>
                    <a:p>
                      <a:r>
                        <a:rPr lang="en-US" b="1" dirty="0"/>
                        <a:t>Exempt 6:</a:t>
                      </a:r>
                    </a:p>
                  </a:txBody>
                  <a:tcPr/>
                </a:tc>
                <a:tc>
                  <a:txBody>
                    <a:bodyPr/>
                    <a:lstStyle/>
                    <a:p>
                      <a:r>
                        <a:rPr lang="en-US" dirty="0"/>
                        <a:t>Taste and food quality evaluation and customer satisfaction studies</a:t>
                      </a:r>
                    </a:p>
                  </a:txBody>
                  <a:tcPr/>
                </a:tc>
                <a:extLst>
                  <a:ext uri="{0D108BD9-81ED-4DB2-BD59-A6C34878D82A}">
                    <a16:rowId xmlns:a16="http://schemas.microsoft.com/office/drawing/2014/main" val="2011308020"/>
                  </a:ext>
                </a:extLst>
              </a:tr>
              <a:tr h="660469">
                <a:tc>
                  <a:txBody>
                    <a:bodyPr/>
                    <a:lstStyle/>
                    <a:p>
                      <a:r>
                        <a:rPr lang="en-US" b="1" dirty="0"/>
                        <a:t>Exempt 7:</a:t>
                      </a:r>
                    </a:p>
                  </a:txBody>
                  <a:tcPr/>
                </a:tc>
                <a:tc>
                  <a:txBody>
                    <a:bodyPr/>
                    <a:lstStyle/>
                    <a:p>
                      <a:r>
                        <a:rPr lang="en-US" dirty="0"/>
                        <a:t>Storage and maintenance of identifiable materials for unspecified secondary research with broad consent</a:t>
                      </a:r>
                    </a:p>
                  </a:txBody>
                  <a:tcPr/>
                </a:tc>
                <a:extLst>
                  <a:ext uri="{0D108BD9-81ED-4DB2-BD59-A6C34878D82A}">
                    <a16:rowId xmlns:a16="http://schemas.microsoft.com/office/drawing/2014/main" val="85736348"/>
                  </a:ext>
                </a:extLst>
              </a:tr>
              <a:tr h="369689">
                <a:tc>
                  <a:txBody>
                    <a:bodyPr/>
                    <a:lstStyle/>
                    <a:p>
                      <a:pPr lvl="0">
                        <a:buNone/>
                      </a:pPr>
                      <a:r>
                        <a:rPr lang="en-US" b="1" dirty="0"/>
                        <a:t>Exempt 8:</a:t>
                      </a:r>
                    </a:p>
                  </a:txBody>
                  <a:tcPr/>
                </a:tc>
                <a:tc>
                  <a:txBody>
                    <a:bodyPr/>
                    <a:lstStyle/>
                    <a:p>
                      <a:pPr lvl="0">
                        <a:buNone/>
                      </a:pPr>
                      <a:r>
                        <a:rPr lang="en-US" dirty="0"/>
                        <a:t>N/A: Secondary research use of stored identifiable materials with broad consent</a:t>
                      </a:r>
                    </a:p>
                  </a:txBody>
                  <a:tcPr/>
                </a:tc>
                <a:extLst>
                  <a:ext uri="{0D108BD9-81ED-4DB2-BD59-A6C34878D82A}">
                    <a16:rowId xmlns:a16="http://schemas.microsoft.com/office/drawing/2014/main" val="4169608894"/>
                  </a:ext>
                </a:extLst>
              </a:tr>
              <a:tr h="660469">
                <a:tc>
                  <a:txBody>
                    <a:bodyPr/>
                    <a:lstStyle/>
                    <a:p>
                      <a:pPr lvl="0">
                        <a:buNone/>
                      </a:pPr>
                      <a:endParaRPr lang="en-US" b="1" dirty="0"/>
                    </a:p>
                  </a:txBody>
                  <a:tcPr/>
                </a:tc>
                <a:tc>
                  <a:txBody>
                    <a:bodyPr/>
                    <a:lstStyle/>
                    <a:p>
                      <a:pPr lvl="0">
                        <a:buNone/>
                      </a:pPr>
                      <a:r>
                        <a:rPr lang="en-US" dirty="0"/>
                        <a:t>Note: None of these categories apply to prisoners. Some of these categories may not apply to children.</a:t>
                      </a:r>
                    </a:p>
                  </a:txBody>
                  <a:tcPr/>
                </a:tc>
                <a:extLst>
                  <a:ext uri="{0D108BD9-81ED-4DB2-BD59-A6C34878D82A}">
                    <a16:rowId xmlns:a16="http://schemas.microsoft.com/office/drawing/2014/main" val="901507583"/>
                  </a:ext>
                </a:extLst>
              </a:tr>
            </a:tbl>
          </a:graphicData>
        </a:graphic>
      </p:graphicFrame>
    </p:spTree>
    <p:extLst>
      <p:ext uri="{BB962C8B-B14F-4D97-AF65-F5344CB8AC3E}">
        <p14:creationId xmlns:p14="http://schemas.microsoft.com/office/powerpoint/2010/main" val="1651231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4">
            <a:extLst>
              <a:ext uri="{FF2B5EF4-FFF2-40B4-BE49-F238E27FC236}">
                <a16:creationId xmlns:a16="http://schemas.microsoft.com/office/drawing/2014/main" id="{D68BC265-D8D9-F029-7F49-2CBC458AF17E}"/>
              </a:ext>
            </a:extLst>
          </p:cNvPr>
          <p:cNvGraphicFramePr>
            <a:graphicFrameLocks noGrp="1"/>
          </p:cNvGraphicFramePr>
          <p:nvPr>
            <p:extLst>
              <p:ext uri="{D42A27DB-BD31-4B8C-83A1-F6EECF244321}">
                <p14:modId xmlns:p14="http://schemas.microsoft.com/office/powerpoint/2010/main" val="3429648362"/>
              </p:ext>
            </p:extLst>
          </p:nvPr>
        </p:nvGraphicFramePr>
        <p:xfrm>
          <a:off x="901567" y="455809"/>
          <a:ext cx="10335800" cy="6153211"/>
        </p:xfrm>
        <a:graphic>
          <a:graphicData uri="http://schemas.openxmlformats.org/drawingml/2006/table">
            <a:tbl>
              <a:tblPr firstRow="1" bandRow="1">
                <a:tableStyleId>{5940675A-B579-460E-94D1-54222C63F5DA}</a:tableStyleId>
              </a:tblPr>
              <a:tblGrid>
                <a:gridCol w="1698171">
                  <a:extLst>
                    <a:ext uri="{9D8B030D-6E8A-4147-A177-3AD203B41FA5}">
                      <a16:colId xmlns:a16="http://schemas.microsoft.com/office/drawing/2014/main" val="2727062291"/>
                    </a:ext>
                  </a:extLst>
                </a:gridCol>
                <a:gridCol w="8637629">
                  <a:extLst>
                    <a:ext uri="{9D8B030D-6E8A-4147-A177-3AD203B41FA5}">
                      <a16:colId xmlns:a16="http://schemas.microsoft.com/office/drawing/2014/main" val="502372672"/>
                    </a:ext>
                  </a:extLst>
                </a:gridCol>
              </a:tblGrid>
              <a:tr h="379418">
                <a:tc>
                  <a:txBody>
                    <a:bodyPr/>
                    <a:lstStyle/>
                    <a:p>
                      <a:endParaRPr lang="en-US" dirty="0" err="1"/>
                    </a:p>
                  </a:txBody>
                  <a:tcPr/>
                </a:tc>
                <a:tc>
                  <a:txBody>
                    <a:bodyPr/>
                    <a:lstStyle/>
                    <a:p>
                      <a:pPr lvl="0">
                        <a:buNone/>
                      </a:pPr>
                      <a:r>
                        <a:rPr lang="en-US" sz="2400" b="1" i="0" u="none" strike="noStrike" noProof="0" dirty="0">
                          <a:latin typeface="Calibri"/>
                        </a:rPr>
                        <a:t>Quick Overview of the 9 Expediated Categories</a:t>
                      </a:r>
                      <a:endParaRPr lang="en-US" sz="2400" b="1" dirty="0"/>
                    </a:p>
                  </a:txBody>
                  <a:tcPr/>
                </a:tc>
                <a:extLst>
                  <a:ext uri="{0D108BD9-81ED-4DB2-BD59-A6C34878D82A}">
                    <a16:rowId xmlns:a16="http://schemas.microsoft.com/office/drawing/2014/main" val="105890657"/>
                  </a:ext>
                </a:extLst>
              </a:tr>
              <a:tr h="369689">
                <a:tc>
                  <a:txBody>
                    <a:bodyPr/>
                    <a:lstStyle/>
                    <a:p>
                      <a:pPr lvl="0">
                        <a:buNone/>
                      </a:pPr>
                      <a:r>
                        <a:rPr lang="en-US" b="1" dirty="0"/>
                        <a:t>Expedited 1:</a:t>
                      </a:r>
                    </a:p>
                  </a:txBody>
                  <a:tcPr/>
                </a:tc>
                <a:tc>
                  <a:txBody>
                    <a:bodyPr/>
                    <a:lstStyle/>
                    <a:p>
                      <a:pPr lvl="0">
                        <a:buNone/>
                      </a:pPr>
                      <a:r>
                        <a:rPr lang="en-US" sz="1800" b="0" i="0" u="none" strike="noStrike" noProof="0" dirty="0">
                          <a:latin typeface="Calibri"/>
                        </a:rPr>
                        <a:t>Clinical studies of drugs and medical devices only when certain conditions are met.</a:t>
                      </a:r>
                      <a:endParaRPr lang="en-US" dirty="0"/>
                    </a:p>
                  </a:txBody>
                  <a:tcPr/>
                </a:tc>
                <a:extLst>
                  <a:ext uri="{0D108BD9-81ED-4DB2-BD59-A6C34878D82A}">
                    <a16:rowId xmlns:a16="http://schemas.microsoft.com/office/drawing/2014/main" val="3239638619"/>
                  </a:ext>
                </a:extLst>
              </a:tr>
              <a:tr h="417909">
                <a:tc>
                  <a:txBody>
                    <a:bodyPr/>
                    <a:lstStyle/>
                    <a:p>
                      <a:r>
                        <a:rPr lang="en-US" b="1" dirty="0"/>
                        <a:t>Expedited</a:t>
                      </a:r>
                      <a:r>
                        <a:rPr lang="en-US" sz="1800" b="1" i="0" u="none" strike="noStrike" noProof="0" dirty="0">
                          <a:latin typeface="Calibri"/>
                        </a:rPr>
                        <a:t> </a:t>
                      </a:r>
                      <a:r>
                        <a:rPr lang="en-US" b="1" dirty="0"/>
                        <a:t>2:</a:t>
                      </a:r>
                    </a:p>
                  </a:txBody>
                  <a:tcPr/>
                </a:tc>
                <a:tc>
                  <a:txBody>
                    <a:bodyPr/>
                    <a:lstStyle/>
                    <a:p>
                      <a:pPr marL="0" marR="0" lvl="0" indent="0" algn="l">
                        <a:lnSpc>
                          <a:spcPct val="90000"/>
                        </a:lnSpc>
                        <a:spcBef>
                          <a:spcPts val="1000"/>
                        </a:spcBef>
                        <a:spcAft>
                          <a:spcPts val="0"/>
                        </a:spcAft>
                        <a:buNone/>
                      </a:pPr>
                      <a:r>
                        <a:rPr lang="en-US" sz="1800" b="0" i="0" u="none" strike="noStrike" noProof="0" dirty="0">
                          <a:latin typeface="Calibri"/>
                        </a:rPr>
                        <a:t>Collection of blood samples by finger stick, heel stick, ear stick, or venipuncture in certain populations and within certain amounts</a:t>
                      </a:r>
                    </a:p>
                  </a:txBody>
                  <a:tcPr/>
                </a:tc>
                <a:extLst>
                  <a:ext uri="{0D108BD9-81ED-4DB2-BD59-A6C34878D82A}">
                    <a16:rowId xmlns:a16="http://schemas.microsoft.com/office/drawing/2014/main" val="2652835969"/>
                  </a:ext>
                </a:extLst>
              </a:tr>
              <a:tr h="379418">
                <a:tc>
                  <a:txBody>
                    <a:bodyPr/>
                    <a:lstStyle/>
                    <a:p>
                      <a:pPr lvl="0">
                        <a:buNone/>
                      </a:pPr>
                      <a:r>
                        <a:rPr lang="en-US" sz="1800" b="1" i="0" u="none" strike="noStrike" noProof="0" dirty="0">
                          <a:latin typeface="Calibri"/>
                        </a:rPr>
                        <a:t>Expedited </a:t>
                      </a:r>
                      <a:r>
                        <a:rPr lang="en-US" b="1" dirty="0"/>
                        <a:t>3:</a:t>
                      </a:r>
                    </a:p>
                  </a:txBody>
                  <a:tcPr/>
                </a:tc>
                <a:tc>
                  <a:txBody>
                    <a:bodyPr/>
                    <a:lstStyle/>
                    <a:p>
                      <a:pPr lvl="0">
                        <a:buNone/>
                      </a:pPr>
                      <a:r>
                        <a:rPr lang="en-US" sz="1800" b="0" i="0" u="none" strike="noStrike" noProof="0" dirty="0">
                          <a:latin typeface="Calibri"/>
                        </a:rPr>
                        <a:t>Prospective collection of biological specimens for research purposes by noninvasive means</a:t>
                      </a:r>
                      <a:endParaRPr lang="en-US" dirty="0"/>
                    </a:p>
                  </a:txBody>
                  <a:tcPr/>
                </a:tc>
                <a:extLst>
                  <a:ext uri="{0D108BD9-81ED-4DB2-BD59-A6C34878D82A}">
                    <a16:rowId xmlns:a16="http://schemas.microsoft.com/office/drawing/2014/main" val="3821366496"/>
                  </a:ext>
                </a:extLst>
              </a:tr>
              <a:tr h="375557">
                <a:tc>
                  <a:txBody>
                    <a:bodyPr/>
                    <a:lstStyle/>
                    <a:p>
                      <a:pPr lvl="0">
                        <a:buNone/>
                      </a:pPr>
                      <a:r>
                        <a:rPr lang="en-US" sz="1800" b="1" i="0" u="none" strike="noStrike" noProof="0" dirty="0">
                          <a:latin typeface="Calibri"/>
                        </a:rPr>
                        <a:t>Expedited </a:t>
                      </a:r>
                      <a:r>
                        <a:rPr lang="en-US" b="1" dirty="0"/>
                        <a:t>4:</a:t>
                      </a:r>
                    </a:p>
                  </a:txBody>
                  <a:tcPr/>
                </a:tc>
                <a:tc>
                  <a:txBody>
                    <a:bodyPr/>
                    <a:lstStyle/>
                    <a:p>
                      <a:pPr marL="0" marR="0" lvl="0" indent="0" algn="l">
                        <a:lnSpc>
                          <a:spcPct val="90000"/>
                        </a:lnSpc>
                        <a:spcBef>
                          <a:spcPts val="1000"/>
                        </a:spcBef>
                        <a:spcAft>
                          <a:spcPts val="0"/>
                        </a:spcAft>
                        <a:buNone/>
                      </a:pPr>
                      <a:r>
                        <a:rPr lang="en-US" sz="1800" b="0" i="0" u="none" strike="noStrike" noProof="0" dirty="0">
                          <a:latin typeface="Calibri"/>
                        </a:rPr>
                        <a:t>Collection of data through noninvasive procedures (not involving general anesthesia or sedation) routinely employed in clinical practice, excluding procedures involving x-rays or microwaves.</a:t>
                      </a:r>
                    </a:p>
                  </a:txBody>
                  <a:tcPr/>
                </a:tc>
                <a:extLst>
                  <a:ext uri="{0D108BD9-81ED-4DB2-BD59-A6C34878D82A}">
                    <a16:rowId xmlns:a16="http://schemas.microsoft.com/office/drawing/2014/main" val="997192813"/>
                  </a:ext>
                </a:extLst>
              </a:tr>
              <a:tr h="379418">
                <a:tc>
                  <a:txBody>
                    <a:bodyPr/>
                    <a:lstStyle/>
                    <a:p>
                      <a:pPr lvl="0">
                        <a:buNone/>
                      </a:pPr>
                      <a:r>
                        <a:rPr lang="en-US" sz="1800" b="1" i="0" u="none" strike="noStrike" noProof="0" dirty="0">
                          <a:latin typeface="Calibri"/>
                        </a:rPr>
                        <a:t>Expedited </a:t>
                      </a:r>
                      <a:r>
                        <a:rPr lang="en-US" b="1" dirty="0"/>
                        <a:t>5:</a:t>
                      </a:r>
                    </a:p>
                  </a:txBody>
                  <a:tcPr/>
                </a:tc>
                <a:tc>
                  <a:txBody>
                    <a:bodyPr/>
                    <a:lstStyle/>
                    <a:p>
                      <a:pPr marL="0" marR="0" lvl="0" indent="0" algn="l">
                        <a:lnSpc>
                          <a:spcPct val="90000"/>
                        </a:lnSpc>
                        <a:spcBef>
                          <a:spcPts val="1000"/>
                        </a:spcBef>
                        <a:spcAft>
                          <a:spcPts val="0"/>
                        </a:spcAft>
                        <a:buNone/>
                      </a:pPr>
                      <a:r>
                        <a:rPr lang="en-US" sz="1800" b="0" i="0" u="none" strike="noStrike" noProof="0" dirty="0">
                          <a:latin typeface="Calibri"/>
                        </a:rPr>
                        <a:t>Research involving materials (data, documents, records, or specimens) that have been collected, or will be collected solely for non-research purposes</a:t>
                      </a:r>
                    </a:p>
                  </a:txBody>
                  <a:tcPr/>
                </a:tc>
                <a:extLst>
                  <a:ext uri="{0D108BD9-81ED-4DB2-BD59-A6C34878D82A}">
                    <a16:rowId xmlns:a16="http://schemas.microsoft.com/office/drawing/2014/main" val="3474405171"/>
                  </a:ext>
                </a:extLst>
              </a:tr>
              <a:tr h="369689">
                <a:tc>
                  <a:txBody>
                    <a:bodyPr/>
                    <a:lstStyle/>
                    <a:p>
                      <a:pPr lvl="0">
                        <a:buNone/>
                      </a:pPr>
                      <a:r>
                        <a:rPr lang="en-US" sz="1800" b="1" i="0" u="none" strike="noStrike" noProof="0" dirty="0">
                          <a:latin typeface="Calibri"/>
                        </a:rPr>
                        <a:t>Expedited </a:t>
                      </a:r>
                      <a:r>
                        <a:rPr lang="en-US" b="1" dirty="0"/>
                        <a:t>6:</a:t>
                      </a:r>
                    </a:p>
                  </a:txBody>
                  <a:tcPr/>
                </a:tc>
                <a:tc>
                  <a:txBody>
                    <a:bodyPr/>
                    <a:lstStyle/>
                    <a:p>
                      <a:pPr marL="0" marR="0" lvl="0" indent="0" algn="l">
                        <a:lnSpc>
                          <a:spcPct val="90000"/>
                        </a:lnSpc>
                        <a:spcBef>
                          <a:spcPts val="1000"/>
                        </a:spcBef>
                        <a:spcAft>
                          <a:spcPts val="0"/>
                        </a:spcAft>
                        <a:buNone/>
                      </a:pPr>
                      <a:r>
                        <a:rPr lang="en-US" sz="1800" b="0" i="0" u="none" strike="noStrike" noProof="0" dirty="0">
                          <a:latin typeface="Calibri"/>
                        </a:rPr>
                        <a:t>Collection of data from voice, video, digital, or image recordings made for research purposes</a:t>
                      </a:r>
                    </a:p>
                  </a:txBody>
                  <a:tcPr/>
                </a:tc>
                <a:extLst>
                  <a:ext uri="{0D108BD9-81ED-4DB2-BD59-A6C34878D82A}">
                    <a16:rowId xmlns:a16="http://schemas.microsoft.com/office/drawing/2014/main" val="2011308020"/>
                  </a:ext>
                </a:extLst>
              </a:tr>
              <a:tr h="375557">
                <a:tc>
                  <a:txBody>
                    <a:bodyPr/>
                    <a:lstStyle/>
                    <a:p>
                      <a:pPr lvl="0">
                        <a:buNone/>
                      </a:pPr>
                      <a:r>
                        <a:rPr lang="en-US" sz="1800" b="1" i="0" u="none" strike="noStrike" noProof="0" dirty="0">
                          <a:latin typeface="Calibri"/>
                        </a:rPr>
                        <a:t>Expedited </a:t>
                      </a:r>
                      <a:r>
                        <a:rPr lang="en-US" b="1" dirty="0"/>
                        <a:t>7:</a:t>
                      </a:r>
                    </a:p>
                  </a:txBody>
                  <a:tcPr/>
                </a:tc>
                <a:tc>
                  <a:txBody>
                    <a:bodyPr/>
                    <a:lstStyle/>
                    <a:p>
                      <a:pPr marL="0" marR="0" lvl="0" indent="0" algn="l">
                        <a:lnSpc>
                          <a:spcPct val="90000"/>
                        </a:lnSpc>
                        <a:spcBef>
                          <a:spcPts val="1000"/>
                        </a:spcBef>
                        <a:spcAft>
                          <a:spcPts val="0"/>
                        </a:spcAft>
                        <a:buNone/>
                      </a:pPr>
                      <a:r>
                        <a:rPr lang="en-US" sz="1800" b="0" i="0" u="none" strike="noStrike" noProof="0" dirty="0">
                          <a:latin typeface="Calibri"/>
                        </a:rPr>
                        <a:t>Research on individual or group characteristics or behavior or research employing survey, interview, oral history, focus group, program evaluation, human factors evaluation, or quality assurance methodologies. This is only for research that is non-exempt or not excluded from review.</a:t>
                      </a:r>
                    </a:p>
                  </a:txBody>
                  <a:tcPr/>
                </a:tc>
                <a:extLst>
                  <a:ext uri="{0D108BD9-81ED-4DB2-BD59-A6C34878D82A}">
                    <a16:rowId xmlns:a16="http://schemas.microsoft.com/office/drawing/2014/main" val="85736348"/>
                  </a:ext>
                </a:extLst>
              </a:tr>
              <a:tr h="369689">
                <a:tc>
                  <a:txBody>
                    <a:bodyPr/>
                    <a:lstStyle/>
                    <a:p>
                      <a:pPr lvl="0">
                        <a:buNone/>
                      </a:pPr>
                      <a:r>
                        <a:rPr lang="en-US" sz="1800" b="1" i="0" u="none" strike="noStrike" noProof="0" dirty="0">
                          <a:latin typeface="Calibri"/>
                        </a:rPr>
                        <a:t>Expedited </a:t>
                      </a:r>
                      <a:r>
                        <a:rPr lang="en-US" b="1" dirty="0"/>
                        <a:t>8 and 9:</a:t>
                      </a:r>
                    </a:p>
                  </a:txBody>
                  <a:tcPr/>
                </a:tc>
                <a:tc>
                  <a:txBody>
                    <a:bodyPr/>
                    <a:lstStyle/>
                    <a:p>
                      <a:pPr lvl="0">
                        <a:buNone/>
                      </a:pPr>
                      <a:r>
                        <a:rPr lang="en-US" sz="1800" b="0" i="0" u="none" strike="noStrike" noProof="0" dirty="0">
                          <a:latin typeface="Calibri"/>
                        </a:rPr>
                        <a:t>Continuing review of research previously approved by the IRB that meets certain criteria.</a:t>
                      </a:r>
                    </a:p>
                  </a:txBody>
                  <a:tcPr/>
                </a:tc>
                <a:extLst>
                  <a:ext uri="{0D108BD9-81ED-4DB2-BD59-A6C34878D82A}">
                    <a16:rowId xmlns:a16="http://schemas.microsoft.com/office/drawing/2014/main" val="4169608894"/>
                  </a:ext>
                </a:extLst>
              </a:tr>
              <a:tr h="424541">
                <a:tc>
                  <a:txBody>
                    <a:bodyPr/>
                    <a:lstStyle/>
                    <a:p>
                      <a:pPr lvl="0">
                        <a:buNone/>
                      </a:pPr>
                      <a:endParaRPr lang="en-US" sz="1800" b="1" i="0" u="none" strike="noStrike" noProof="0" dirty="0">
                        <a:latin typeface="Calibri"/>
                      </a:endParaRPr>
                    </a:p>
                  </a:txBody>
                  <a:tcPr/>
                </a:tc>
                <a:tc>
                  <a:txBody>
                    <a:bodyPr/>
                    <a:lstStyle/>
                    <a:p>
                      <a:pPr lvl="0">
                        <a:buNone/>
                      </a:pPr>
                      <a:r>
                        <a:rPr lang="en-US" dirty="0"/>
                        <a:t>Source (OHRP): </a:t>
                      </a:r>
                      <a:r>
                        <a:rPr lang="en-US" sz="1800" b="0" i="0" u="none" strike="noStrike" noProof="0" dirty="0">
                          <a:latin typeface="Calibri"/>
                          <a:hlinkClick r:id="rId2"/>
                        </a:rPr>
                        <a:t>https://www.hhs.gov/ohrp/regulations-and-policy/guidance/categories-of-research-expedited-review-procedure-1998/index.html</a:t>
                      </a:r>
                      <a:endParaRPr lang="en-US" sz="1800" b="0" i="0" u="none" strike="noStrike" noProof="0">
                        <a:latin typeface="Calibri"/>
                      </a:endParaRPr>
                    </a:p>
                  </a:txBody>
                  <a:tcPr/>
                </a:tc>
                <a:extLst>
                  <a:ext uri="{0D108BD9-81ED-4DB2-BD59-A6C34878D82A}">
                    <a16:rowId xmlns:a16="http://schemas.microsoft.com/office/drawing/2014/main" val="1349721738"/>
                  </a:ext>
                </a:extLst>
              </a:tr>
            </a:tbl>
          </a:graphicData>
        </a:graphic>
      </p:graphicFrame>
    </p:spTree>
    <p:extLst>
      <p:ext uri="{BB962C8B-B14F-4D97-AF65-F5344CB8AC3E}">
        <p14:creationId xmlns:p14="http://schemas.microsoft.com/office/powerpoint/2010/main" val="1042429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A306F-0127-386D-0DAA-439F55F21AE0}"/>
              </a:ext>
            </a:extLst>
          </p:cNvPr>
          <p:cNvSpPr>
            <a:spLocks noGrp="1"/>
          </p:cNvSpPr>
          <p:nvPr>
            <p:ph type="title"/>
          </p:nvPr>
        </p:nvSpPr>
        <p:spPr/>
        <p:txBody>
          <a:bodyPr/>
          <a:lstStyle/>
          <a:p>
            <a:r>
              <a:rPr lang="en-US" dirty="0">
                <a:cs typeface="Calibri Light"/>
              </a:rPr>
              <a:t>Knowledge Check</a:t>
            </a:r>
            <a:endParaRPr lang="en-US" dirty="0"/>
          </a:p>
        </p:txBody>
      </p:sp>
      <p:sp>
        <p:nvSpPr>
          <p:cNvPr id="3" name="Content Placeholder 2">
            <a:extLst>
              <a:ext uri="{FF2B5EF4-FFF2-40B4-BE49-F238E27FC236}">
                <a16:creationId xmlns:a16="http://schemas.microsoft.com/office/drawing/2014/main" id="{95827790-A550-7C6C-17C8-6FA7CC70CD32}"/>
              </a:ext>
            </a:extLst>
          </p:cNvPr>
          <p:cNvSpPr>
            <a:spLocks noGrp="1"/>
          </p:cNvSpPr>
          <p:nvPr>
            <p:ph idx="1"/>
          </p:nvPr>
        </p:nvSpPr>
        <p:spPr/>
        <p:txBody>
          <a:bodyPr vert="horz" lIns="91440" tIns="45720" rIns="91440" bIns="45720" rtlCol="0" anchor="t">
            <a:normAutofit/>
          </a:bodyPr>
          <a:lstStyle/>
          <a:p>
            <a:r>
              <a:rPr lang="en-US" dirty="0">
                <a:cs typeface="Calibri"/>
              </a:rPr>
              <a:t>What is the IRB responsible for reviewing?</a:t>
            </a:r>
          </a:p>
          <a:p>
            <a:r>
              <a:rPr lang="en-US" dirty="0">
                <a:cs typeface="Calibri"/>
              </a:rPr>
              <a:t>What doesn't the IRB review?</a:t>
            </a:r>
          </a:p>
          <a:p>
            <a:r>
              <a:rPr lang="en-US" dirty="0">
                <a:cs typeface="Calibri"/>
              </a:rPr>
              <a:t>What materials do you need to submit to the IRB?</a:t>
            </a:r>
          </a:p>
          <a:p>
            <a:r>
              <a:rPr lang="en-US" dirty="0">
                <a:cs typeface="Calibri"/>
              </a:rPr>
              <a:t>How do I submit your protocol to the WP IRB?</a:t>
            </a:r>
          </a:p>
          <a:p>
            <a:r>
              <a:rPr lang="en-US" dirty="0">
                <a:cs typeface="Calibri"/>
              </a:rPr>
              <a:t>What causes delay in IRB protocol review?</a:t>
            </a:r>
          </a:p>
          <a:p>
            <a:pPr marL="0" indent="0">
              <a:buNone/>
            </a:pPr>
            <a:r>
              <a:rPr lang="en-US" dirty="0">
                <a:cs typeface="Calibri"/>
              </a:rPr>
              <a:t>What are the three categories of IRB review?</a:t>
            </a:r>
            <a:endParaRPr lang="en-US" dirty="0"/>
          </a:p>
          <a:p>
            <a:pPr marL="0" indent="0">
              <a:buNone/>
            </a:pPr>
            <a:endParaRPr lang="en-US" dirty="0">
              <a:cs typeface="Calibri"/>
            </a:endParaRPr>
          </a:p>
          <a:p>
            <a:r>
              <a:rPr lang="en-US" i="1" dirty="0">
                <a:cs typeface="Calibri"/>
              </a:rPr>
              <a:t>Where can you go for help?</a:t>
            </a:r>
          </a:p>
          <a:p>
            <a:endParaRPr lang="en-US" dirty="0">
              <a:cs typeface="Calibri"/>
            </a:endParaRPr>
          </a:p>
        </p:txBody>
      </p:sp>
    </p:spTree>
    <p:extLst>
      <p:ext uri="{BB962C8B-B14F-4D97-AF65-F5344CB8AC3E}">
        <p14:creationId xmlns:p14="http://schemas.microsoft.com/office/powerpoint/2010/main" val="1621469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BAA914-0AA3-A7A7-13E2-2D259406F95C}"/>
              </a:ext>
            </a:extLst>
          </p:cNvPr>
          <p:cNvSpPr>
            <a:spLocks noGrp="1"/>
          </p:cNvSpPr>
          <p:nvPr>
            <p:ph type="title"/>
          </p:nvPr>
        </p:nvSpPr>
        <p:spPr>
          <a:xfrm>
            <a:off x="640080" y="325369"/>
            <a:ext cx="4368602" cy="1956841"/>
          </a:xfrm>
        </p:spPr>
        <p:txBody>
          <a:bodyPr vert="horz" lIns="91440" tIns="45720" rIns="91440" bIns="45720" rtlCol="0" anchor="b">
            <a:normAutofit/>
          </a:bodyPr>
          <a:lstStyle/>
          <a:p>
            <a:r>
              <a:rPr lang="en-US" sz="5400" dirty="0">
                <a:cs typeface="Calibri Light"/>
              </a:rPr>
              <a:t>Thank You!</a:t>
            </a:r>
            <a:endParaRPr lang="en-US" sz="5400" dirty="0"/>
          </a:p>
        </p:txBody>
      </p:sp>
      <p:sp>
        <p:nvSpPr>
          <p:cNvPr id="12"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7F395002-D499-F130-D68E-ECA8869147D5}"/>
              </a:ext>
            </a:extLst>
          </p:cNvPr>
          <p:cNvSpPr>
            <a:spLocks noGrp="1"/>
          </p:cNvSpPr>
          <p:nvPr>
            <p:ph type="body" sz="half" idx="2"/>
          </p:nvPr>
        </p:nvSpPr>
        <p:spPr>
          <a:xfrm>
            <a:off x="401956" y="2896711"/>
            <a:ext cx="4481713" cy="3320668"/>
          </a:xfrm>
        </p:spPr>
        <p:txBody>
          <a:bodyPr vert="horz" lIns="91440" tIns="45720" rIns="91440" bIns="45720" rtlCol="0" anchor="t">
            <a:normAutofit/>
          </a:bodyPr>
          <a:lstStyle/>
          <a:p>
            <a:r>
              <a:rPr lang="en-US" sz="2300" b="1" dirty="0">
                <a:cs typeface="Calibri"/>
              </a:rPr>
              <a:t>For More </a:t>
            </a:r>
            <a:r>
              <a:rPr lang="en-US" sz="2300" b="1" dirty="0" err="1">
                <a:cs typeface="Calibri"/>
              </a:rPr>
              <a:t>Informatin</a:t>
            </a:r>
            <a:r>
              <a:rPr lang="en-US" sz="2300" b="1" dirty="0">
                <a:cs typeface="Calibri"/>
              </a:rPr>
              <a:t>:</a:t>
            </a:r>
          </a:p>
          <a:p>
            <a:pPr indent="-228600">
              <a:buFont typeface="Arial" panose="020B0604020202020204" pitchFamily="34" charset="0"/>
              <a:buChar char="•"/>
            </a:pPr>
            <a:r>
              <a:rPr lang="en-US" sz="2300" dirty="0">
                <a:cs typeface="Calibri"/>
              </a:rPr>
              <a:t>Visit: </a:t>
            </a:r>
            <a:r>
              <a:rPr lang="en-US" sz="2300" dirty="0">
                <a:ea typeface="+mn-lt"/>
                <a:cs typeface="+mn-lt"/>
                <a:hlinkClick r:id="rId2"/>
              </a:rPr>
              <a:t>https://wpunj.edu/osp/irb/</a:t>
            </a:r>
            <a:endParaRPr lang="en-US" sz="2300">
              <a:ea typeface="+mn-lt"/>
              <a:cs typeface="+mn-lt"/>
            </a:endParaRPr>
          </a:p>
          <a:p>
            <a:pPr indent="-228600">
              <a:buFont typeface="Arial" panose="020B0604020202020204" pitchFamily="34" charset="0"/>
              <a:buChar char="•"/>
            </a:pPr>
            <a:r>
              <a:rPr lang="en-US" sz="2300" dirty="0">
                <a:cs typeface="Calibri"/>
              </a:rPr>
              <a:t>Email: </a:t>
            </a:r>
            <a:endParaRPr lang="en-US" sz="2300" dirty="0">
              <a:solidFill>
                <a:srgbClr val="000000"/>
              </a:solidFill>
              <a:ea typeface="+mn-lt"/>
              <a:cs typeface="+mn-lt"/>
            </a:endParaRPr>
          </a:p>
          <a:p>
            <a:r>
              <a:rPr lang="en-US" sz="2300" i="1" dirty="0">
                <a:solidFill>
                  <a:srgbClr val="337AB7"/>
                </a:solidFill>
                <a:highlight>
                  <a:srgbClr val="FFFFFF"/>
                </a:highlight>
                <a:ea typeface="+mn-lt"/>
                <a:cs typeface="+mn-lt"/>
                <a:hlinkClick r:id="rId3"/>
              </a:rPr>
              <a:t>IRBAdministrator@wpunj.edu</a:t>
            </a:r>
            <a:endParaRPr lang="en-US" sz="2300" i="1" dirty="0">
              <a:solidFill>
                <a:srgbClr val="22211F"/>
              </a:solidFill>
              <a:highlight>
                <a:srgbClr val="FFFFFF"/>
              </a:highlight>
              <a:cs typeface="Calibri" panose="020F0502020204030204"/>
            </a:endParaRPr>
          </a:p>
        </p:txBody>
      </p:sp>
      <p:pic>
        <p:nvPicPr>
          <p:cNvPr id="5" name="Picture 5" descr="Frangipani flower">
            <a:extLst>
              <a:ext uri="{FF2B5EF4-FFF2-40B4-BE49-F238E27FC236}">
                <a16:creationId xmlns:a16="http://schemas.microsoft.com/office/drawing/2014/main" id="{2CB39F2B-3BFD-537C-1D73-EF66C121209A}"/>
              </a:ext>
            </a:extLst>
          </p:cNvPr>
          <p:cNvPicPr>
            <a:picLocks noGrp="1" noChangeAspect="1"/>
          </p:cNvPicPr>
          <p:nvPr>
            <p:ph type="pic" idx="1"/>
          </p:nvPr>
        </p:nvPicPr>
        <p:blipFill rotWithShape="1">
          <a:blip r:embed="rId4"/>
          <a:srcRect l="16524" r="16523" b="-1"/>
          <a:stretch/>
        </p:blipFill>
        <p:spPr>
          <a:xfrm>
            <a:off x="5311702"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244275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A306F-0127-386D-0DAA-439F55F21AE0}"/>
              </a:ext>
            </a:extLst>
          </p:cNvPr>
          <p:cNvSpPr>
            <a:spLocks noGrp="1"/>
          </p:cNvSpPr>
          <p:nvPr>
            <p:ph type="title"/>
          </p:nvPr>
        </p:nvSpPr>
        <p:spPr/>
        <p:txBody>
          <a:bodyPr/>
          <a:lstStyle/>
          <a:p>
            <a:r>
              <a:rPr lang="en-US" dirty="0">
                <a:cs typeface="Calibri Light"/>
              </a:rPr>
              <a:t>Topics to cover</a:t>
            </a:r>
            <a:endParaRPr lang="en-US" dirty="0"/>
          </a:p>
        </p:txBody>
      </p:sp>
      <p:sp>
        <p:nvSpPr>
          <p:cNvPr id="3" name="Content Placeholder 2">
            <a:extLst>
              <a:ext uri="{FF2B5EF4-FFF2-40B4-BE49-F238E27FC236}">
                <a16:creationId xmlns:a16="http://schemas.microsoft.com/office/drawing/2014/main" id="{95827790-A550-7C6C-17C8-6FA7CC70CD32}"/>
              </a:ext>
            </a:extLst>
          </p:cNvPr>
          <p:cNvSpPr>
            <a:spLocks noGrp="1"/>
          </p:cNvSpPr>
          <p:nvPr>
            <p:ph idx="1"/>
          </p:nvPr>
        </p:nvSpPr>
        <p:spPr/>
        <p:txBody>
          <a:bodyPr vert="horz" lIns="91440" tIns="45720" rIns="91440" bIns="45720" rtlCol="0" anchor="t">
            <a:normAutofit/>
          </a:bodyPr>
          <a:lstStyle/>
          <a:p>
            <a:r>
              <a:rPr lang="en-US" dirty="0">
                <a:cs typeface="Calibri"/>
              </a:rPr>
              <a:t>Purpose of the IRB</a:t>
            </a:r>
          </a:p>
          <a:p>
            <a:r>
              <a:rPr lang="en-US" dirty="0">
                <a:cs typeface="Calibri"/>
              </a:rPr>
              <a:t>What needs IRB Review (and What It Doesn't)</a:t>
            </a:r>
            <a:endParaRPr lang="en-US" dirty="0"/>
          </a:p>
          <a:p>
            <a:r>
              <a:rPr lang="en-US" dirty="0">
                <a:cs typeface="Calibri"/>
              </a:rPr>
              <a:t>Required Elements for a Protocol </a:t>
            </a:r>
          </a:p>
          <a:p>
            <a:r>
              <a:rPr lang="en-US" dirty="0">
                <a:cs typeface="Calibri"/>
              </a:rPr>
              <a:t>How to Submit your Protocol to the WP IRB</a:t>
            </a:r>
          </a:p>
          <a:p>
            <a:r>
              <a:rPr lang="en-US" dirty="0">
                <a:cs typeface="Calibri"/>
              </a:rPr>
              <a:t>WP IRB Review Process</a:t>
            </a:r>
          </a:p>
          <a:p>
            <a:r>
              <a:rPr lang="en-US" dirty="0">
                <a:cs typeface="Calibri"/>
              </a:rPr>
              <a:t>Categories of IRB Review</a:t>
            </a:r>
          </a:p>
          <a:p>
            <a:endParaRPr lang="en-US" dirty="0">
              <a:cs typeface="Calibri"/>
            </a:endParaRPr>
          </a:p>
          <a:p>
            <a:endParaRPr lang="en-US" dirty="0">
              <a:cs typeface="Calibri"/>
            </a:endParaRPr>
          </a:p>
        </p:txBody>
      </p:sp>
    </p:spTree>
    <p:extLst>
      <p:ext uri="{BB962C8B-B14F-4D97-AF65-F5344CB8AC3E}">
        <p14:creationId xmlns:p14="http://schemas.microsoft.com/office/powerpoint/2010/main" val="3874361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FDD70-48C6-FF8A-0A28-264A55C7DAA3}"/>
              </a:ext>
            </a:extLst>
          </p:cNvPr>
          <p:cNvSpPr>
            <a:spLocks noGrp="1"/>
          </p:cNvSpPr>
          <p:nvPr>
            <p:ph type="title"/>
          </p:nvPr>
        </p:nvSpPr>
        <p:spPr/>
        <p:txBody>
          <a:bodyPr/>
          <a:lstStyle/>
          <a:p>
            <a:r>
              <a:rPr lang="en-US" dirty="0">
                <a:cs typeface="Calibri Light"/>
              </a:rPr>
              <a:t>Purpose of the IRB</a:t>
            </a:r>
            <a:endParaRPr lang="en-US" dirty="0"/>
          </a:p>
        </p:txBody>
      </p:sp>
      <p:sp>
        <p:nvSpPr>
          <p:cNvPr id="3" name="Content Placeholder 2">
            <a:extLst>
              <a:ext uri="{FF2B5EF4-FFF2-40B4-BE49-F238E27FC236}">
                <a16:creationId xmlns:a16="http://schemas.microsoft.com/office/drawing/2014/main" id="{551936F2-F169-D209-ADBA-9BEC335D0207}"/>
              </a:ext>
            </a:extLst>
          </p:cNvPr>
          <p:cNvSpPr>
            <a:spLocks noGrp="1"/>
          </p:cNvSpPr>
          <p:nvPr>
            <p:ph idx="1"/>
          </p:nvPr>
        </p:nvSpPr>
        <p:spPr/>
        <p:txBody>
          <a:bodyPr vert="horz" lIns="91440" tIns="45720" rIns="91440" bIns="45720" rtlCol="0" anchor="t">
            <a:normAutofit/>
          </a:bodyPr>
          <a:lstStyle/>
          <a:p>
            <a:r>
              <a:rPr lang="en-US" dirty="0">
                <a:cs typeface="Calibri"/>
              </a:rPr>
              <a:t>Provides independent review of research to ensure that the research is ethical, and that participants' rights and welfare are protected for all research being conducted under its authority.</a:t>
            </a:r>
            <a:endParaRPr lang="en-US"/>
          </a:p>
          <a:p>
            <a:r>
              <a:rPr lang="en-US" dirty="0">
                <a:cs typeface="Calibri"/>
              </a:rPr>
              <a:t>Review research studies to ensure that they comply with appropriate regulations, meet commonly accepted ethical standards, follow institutional policies and adequately protect participants</a:t>
            </a:r>
          </a:p>
          <a:p>
            <a:r>
              <a:rPr lang="en-US">
                <a:cs typeface="Calibri"/>
              </a:rPr>
              <a:t>View: What is an IRB?</a:t>
            </a:r>
            <a:endParaRPr lang="en-US" dirty="0">
              <a:cs typeface="Calibri"/>
            </a:endParaRPr>
          </a:p>
          <a:p>
            <a:pPr lvl="1"/>
            <a:r>
              <a:rPr lang="en-US" dirty="0">
                <a:ea typeface="+mn-lt"/>
                <a:cs typeface="+mn-lt"/>
                <a:hlinkClick r:id="rId2"/>
              </a:rPr>
              <a:t>https://www.youtube.com/watch?v=U8fme1boEbE</a:t>
            </a:r>
            <a:endParaRPr lang="en-US" dirty="0">
              <a:ea typeface="+mn-lt"/>
              <a:cs typeface="+mn-lt"/>
            </a:endParaRPr>
          </a:p>
          <a:p>
            <a:endParaRPr lang="en-US" dirty="0">
              <a:ea typeface="+mn-lt"/>
              <a:cs typeface="+mn-lt"/>
            </a:endParaRPr>
          </a:p>
          <a:p>
            <a:endParaRPr lang="en-US" dirty="0">
              <a:cs typeface="Calibri"/>
            </a:endParaRPr>
          </a:p>
        </p:txBody>
      </p:sp>
    </p:spTree>
    <p:extLst>
      <p:ext uri="{BB962C8B-B14F-4D97-AF65-F5344CB8AC3E}">
        <p14:creationId xmlns:p14="http://schemas.microsoft.com/office/powerpoint/2010/main" val="4237507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EC6AD-8DE4-3DF6-221A-4EE6ED6C51AC}"/>
              </a:ext>
            </a:extLst>
          </p:cNvPr>
          <p:cNvSpPr>
            <a:spLocks noGrp="1"/>
          </p:cNvSpPr>
          <p:nvPr>
            <p:ph type="title"/>
          </p:nvPr>
        </p:nvSpPr>
        <p:spPr>
          <a:xfrm>
            <a:off x="228600" y="365125"/>
            <a:ext cx="11772900" cy="1350963"/>
          </a:xfrm>
        </p:spPr>
        <p:txBody>
          <a:bodyPr/>
          <a:lstStyle/>
          <a:p>
            <a:pPr algn="ctr"/>
            <a:r>
              <a:rPr lang="en-US" dirty="0">
                <a:cs typeface="Calibri Light"/>
              </a:rPr>
              <a:t>What is the IRB Responsible for Reviewing?</a:t>
            </a:r>
            <a:br>
              <a:rPr lang="en-US" b="1" dirty="0">
                <a:cs typeface="Calibri Light"/>
              </a:rPr>
            </a:br>
            <a:r>
              <a:rPr lang="en-US" b="1" dirty="0">
                <a:cs typeface="Calibri Light"/>
              </a:rPr>
              <a:t>Research Involving Human Subjects</a:t>
            </a:r>
            <a:endParaRPr lang="en-US" b="1"/>
          </a:p>
        </p:txBody>
      </p:sp>
      <p:sp>
        <p:nvSpPr>
          <p:cNvPr id="3" name="Content Placeholder 2">
            <a:extLst>
              <a:ext uri="{FF2B5EF4-FFF2-40B4-BE49-F238E27FC236}">
                <a16:creationId xmlns:a16="http://schemas.microsoft.com/office/drawing/2014/main" id="{F2F14F94-1D25-66DB-DE4C-7D7BB4D06296}"/>
              </a:ext>
            </a:extLst>
          </p:cNvPr>
          <p:cNvSpPr>
            <a:spLocks noGrp="1"/>
          </p:cNvSpPr>
          <p:nvPr>
            <p:ph idx="1"/>
          </p:nvPr>
        </p:nvSpPr>
        <p:spPr>
          <a:xfrm>
            <a:off x="303101" y="1789906"/>
            <a:ext cx="11887537" cy="5062651"/>
          </a:xfrm>
        </p:spPr>
        <p:txBody>
          <a:bodyPr vert="horz" lIns="91440" tIns="45720" rIns="91440" bIns="45720" rtlCol="0" anchor="t">
            <a:normAutofit fontScale="85000" lnSpcReduction="20000"/>
          </a:bodyPr>
          <a:lstStyle/>
          <a:p>
            <a:pPr marL="0" indent="0">
              <a:buNone/>
            </a:pPr>
            <a:r>
              <a:rPr lang="en-US" sz="2500" b="1" dirty="0">
                <a:cs typeface="Calibri"/>
              </a:rPr>
              <a:t>What is Research?</a:t>
            </a:r>
            <a:r>
              <a:rPr lang="en-US" sz="2500" dirty="0">
                <a:cs typeface="Calibri"/>
              </a:rPr>
              <a:t> </a:t>
            </a:r>
            <a:r>
              <a:rPr lang="en-US" sz="1400" b="1" dirty="0">
                <a:cs typeface="Calibri"/>
              </a:rPr>
              <a:t>45 CFR</a:t>
            </a:r>
            <a:r>
              <a:rPr lang="en-US" sz="1400" b="1" dirty="0">
                <a:ea typeface="+mn-lt"/>
                <a:cs typeface="+mn-lt"/>
              </a:rPr>
              <a:t> §46.102 (l) </a:t>
            </a:r>
            <a:r>
              <a:rPr lang="en-US" sz="1400" dirty="0">
                <a:ea typeface="+mn-lt"/>
                <a:cs typeface="+mn-lt"/>
              </a:rPr>
              <a:t>and </a:t>
            </a:r>
            <a:r>
              <a:rPr lang="en-US" sz="1400" b="1" dirty="0">
                <a:ea typeface="+mn-lt"/>
                <a:cs typeface="+mn-lt"/>
              </a:rPr>
              <a:t>45 CFR §46.102(e)</a:t>
            </a:r>
            <a:endParaRPr lang="en-US" sz="1400" dirty="0">
              <a:cs typeface="Calibri"/>
            </a:endParaRPr>
          </a:p>
          <a:p>
            <a:pPr marL="0" indent="0">
              <a:buNone/>
            </a:pPr>
            <a:r>
              <a:rPr lang="en-US" sz="2500" dirty="0">
                <a:ea typeface="+mn-lt"/>
                <a:cs typeface="+mn-lt"/>
              </a:rPr>
              <a:t>(l) </a:t>
            </a:r>
            <a:r>
              <a:rPr lang="en-US" sz="2500" b="1" i="1" dirty="0">
                <a:ea typeface="+mn-lt"/>
                <a:cs typeface="+mn-lt"/>
              </a:rPr>
              <a:t>Research</a:t>
            </a:r>
            <a:r>
              <a:rPr lang="en-US" sz="2500" b="1" dirty="0">
                <a:ea typeface="+mn-lt"/>
                <a:cs typeface="+mn-lt"/>
              </a:rPr>
              <a:t> </a:t>
            </a:r>
            <a:r>
              <a:rPr lang="en-US" sz="2500" dirty="0">
                <a:ea typeface="+mn-lt"/>
                <a:cs typeface="+mn-lt"/>
              </a:rPr>
              <a:t>means a </a:t>
            </a:r>
            <a:r>
              <a:rPr lang="en-US" sz="2500" u="sng" dirty="0">
                <a:ea typeface="+mn-lt"/>
                <a:cs typeface="+mn-lt"/>
              </a:rPr>
              <a:t>systematic investigation, or interaction  </a:t>
            </a:r>
            <a:r>
              <a:rPr lang="en-US" sz="2500" dirty="0">
                <a:ea typeface="+mn-lt"/>
                <a:cs typeface="+mn-lt"/>
              </a:rPr>
              <a:t>including research development, testing, and evaluation, </a:t>
            </a:r>
            <a:r>
              <a:rPr lang="en-US" sz="2500" u="sng" dirty="0">
                <a:ea typeface="+mn-lt"/>
                <a:cs typeface="+mn-lt"/>
              </a:rPr>
              <a:t>designed to develop or contribute to generalizable knowledge</a:t>
            </a:r>
            <a:r>
              <a:rPr lang="en-US" sz="2500" dirty="0">
                <a:ea typeface="+mn-lt"/>
                <a:cs typeface="+mn-lt"/>
              </a:rPr>
              <a:t>. </a:t>
            </a:r>
            <a:endParaRPr lang="en-US" sz="2500">
              <a:cs typeface="Calibri"/>
            </a:endParaRPr>
          </a:p>
          <a:p>
            <a:pPr marL="457200" lvl="1" indent="0">
              <a:buNone/>
            </a:pPr>
            <a:r>
              <a:rPr lang="en-US" sz="2500" dirty="0">
                <a:ea typeface="+mn-lt"/>
                <a:cs typeface="+mn-lt"/>
              </a:rPr>
              <a:t>e(2) </a:t>
            </a:r>
            <a:r>
              <a:rPr lang="en-US" sz="2500" b="1" i="1" dirty="0">
                <a:ea typeface="+mn-lt"/>
                <a:cs typeface="+mn-lt"/>
              </a:rPr>
              <a:t>Intervention</a:t>
            </a:r>
            <a:r>
              <a:rPr lang="en-US" sz="2500" b="1" dirty="0">
                <a:ea typeface="+mn-lt"/>
                <a:cs typeface="+mn-lt"/>
              </a:rPr>
              <a:t> </a:t>
            </a:r>
            <a:r>
              <a:rPr lang="en-US" sz="2500" dirty="0">
                <a:ea typeface="+mn-lt"/>
                <a:cs typeface="+mn-lt"/>
              </a:rPr>
              <a:t>includes both physical procedures by which information or biospecimens are gathered (e.g., venipuncture) and manipulations of the subject or the subject’s environment that are performed for research purposes.</a:t>
            </a:r>
            <a:endParaRPr lang="en-US" sz="2500" dirty="0">
              <a:cs typeface="Calibri"/>
            </a:endParaRPr>
          </a:p>
          <a:p>
            <a:pPr lvl="1">
              <a:buNone/>
            </a:pPr>
            <a:r>
              <a:rPr lang="en-US" sz="2500" dirty="0">
                <a:ea typeface="+mn-lt"/>
                <a:cs typeface="+mn-lt"/>
              </a:rPr>
              <a:t>e(3) </a:t>
            </a:r>
            <a:r>
              <a:rPr lang="en-US" sz="2500" b="1" i="1" dirty="0">
                <a:ea typeface="+mn-lt"/>
                <a:cs typeface="+mn-lt"/>
              </a:rPr>
              <a:t>Interaction</a:t>
            </a:r>
            <a:r>
              <a:rPr lang="en-US" sz="2500" i="1" dirty="0">
                <a:ea typeface="+mn-lt"/>
                <a:cs typeface="+mn-lt"/>
              </a:rPr>
              <a:t> </a:t>
            </a:r>
            <a:r>
              <a:rPr lang="en-US" sz="2500" dirty="0">
                <a:ea typeface="+mn-lt"/>
                <a:cs typeface="+mn-lt"/>
              </a:rPr>
              <a:t>includes communication or interpersonal contact between investigator and subjects</a:t>
            </a:r>
          </a:p>
          <a:p>
            <a:pPr lvl="1">
              <a:buNone/>
            </a:pPr>
            <a:endParaRPr lang="en-US" sz="2500" dirty="0">
              <a:ea typeface="+mn-lt"/>
              <a:cs typeface="+mn-lt"/>
            </a:endParaRPr>
          </a:p>
          <a:p>
            <a:pPr marL="0" indent="0">
              <a:buNone/>
            </a:pPr>
            <a:r>
              <a:rPr lang="en-US" sz="2500" b="1" dirty="0">
                <a:ea typeface="+mn-lt"/>
                <a:cs typeface="+mn-lt"/>
              </a:rPr>
              <a:t>Who are Human Subjects? </a:t>
            </a:r>
            <a:r>
              <a:rPr lang="en-US" sz="1400" dirty="0">
                <a:ea typeface="+mn-lt"/>
                <a:cs typeface="+mn-lt"/>
              </a:rPr>
              <a:t>CFR </a:t>
            </a:r>
            <a:r>
              <a:rPr lang="en-US" sz="1400" b="1" dirty="0">
                <a:ea typeface="+mn-lt"/>
                <a:cs typeface="+mn-lt"/>
              </a:rPr>
              <a:t>§46.102 (e)</a:t>
            </a:r>
            <a:endParaRPr lang="en-US" sz="1400" dirty="0">
              <a:cs typeface="Calibri"/>
            </a:endParaRPr>
          </a:p>
          <a:p>
            <a:pPr marL="0" indent="0">
              <a:buNone/>
            </a:pPr>
            <a:r>
              <a:rPr lang="en-US" sz="2500" dirty="0">
                <a:cs typeface="Calibri" panose="020F0502020204030204"/>
              </a:rPr>
              <a:t>e)(1) </a:t>
            </a:r>
            <a:r>
              <a:rPr lang="en-US" sz="2500" b="1" i="1" dirty="0">
                <a:cs typeface="Calibri" panose="020F0502020204030204"/>
              </a:rPr>
              <a:t>Human subject</a:t>
            </a:r>
            <a:r>
              <a:rPr lang="en-US" sz="2500" b="1" dirty="0">
                <a:cs typeface="Calibri" panose="020F0502020204030204"/>
              </a:rPr>
              <a:t> </a:t>
            </a:r>
            <a:r>
              <a:rPr lang="en-US" sz="2500" dirty="0">
                <a:cs typeface="Calibri" panose="020F0502020204030204"/>
              </a:rPr>
              <a:t>means a living individual about whom an investigator (whether professional or student) conducting research:</a:t>
            </a:r>
            <a:endParaRPr lang="en-US" sz="2500" dirty="0">
              <a:ea typeface="+mn-lt"/>
              <a:cs typeface="+mn-lt"/>
            </a:endParaRPr>
          </a:p>
          <a:p>
            <a:pPr lvl="1">
              <a:buNone/>
            </a:pPr>
            <a:r>
              <a:rPr lang="en-US" dirty="0">
                <a:cs typeface="Calibri" panose="020F0502020204030204"/>
              </a:rPr>
              <a:t>(</a:t>
            </a:r>
            <a:r>
              <a:rPr lang="en-US" dirty="0" err="1">
                <a:cs typeface="Calibri" panose="020F0502020204030204"/>
              </a:rPr>
              <a:t>i</a:t>
            </a:r>
            <a:r>
              <a:rPr lang="en-US" dirty="0">
                <a:cs typeface="Calibri" panose="020F0502020204030204"/>
              </a:rPr>
              <a:t>) Obtains information or biospecimens through intervention or interaction with the individual, and uses, studies, or analyzes the information or biospecimens; or</a:t>
            </a:r>
            <a:endParaRPr lang="en-US" dirty="0">
              <a:ea typeface="+mn-lt"/>
              <a:cs typeface="+mn-lt"/>
            </a:endParaRPr>
          </a:p>
          <a:p>
            <a:pPr lvl="1">
              <a:buNone/>
            </a:pPr>
            <a:r>
              <a:rPr lang="en-US" dirty="0">
                <a:cs typeface="Calibri" panose="020F0502020204030204"/>
              </a:rPr>
              <a:t>(ii) Obtains, uses, studies, analyzes, or generates identifiable private information or identifiable biospecimens.</a:t>
            </a:r>
            <a:endParaRPr lang="en-US" dirty="0">
              <a:ea typeface="+mn-lt"/>
              <a:cs typeface="+mn-lt"/>
            </a:endParaRPr>
          </a:p>
          <a:p>
            <a:pPr marL="0" indent="0">
              <a:buNone/>
            </a:pPr>
            <a:endParaRPr lang="en-US" dirty="0">
              <a:cs typeface="Calibri" panose="020F0502020204030204"/>
            </a:endParaRPr>
          </a:p>
          <a:p>
            <a:pPr marL="0" indent="0">
              <a:buNone/>
            </a:pPr>
            <a:r>
              <a:rPr lang="en-US" sz="1800" dirty="0">
                <a:cs typeface="Calibri" panose="020F0502020204030204"/>
              </a:rPr>
              <a:t>Source: 2018 Common Rule: </a:t>
            </a:r>
            <a:r>
              <a:rPr lang="en-US" sz="1800" dirty="0">
                <a:cs typeface="Calibri" panose="020F0502020204030204"/>
                <a:hlinkClick r:id="rId2"/>
              </a:rPr>
              <a:t>https</a:t>
            </a:r>
            <a:r>
              <a:rPr lang="en-US" sz="1800" dirty="0">
                <a:ea typeface="+mn-lt"/>
                <a:cs typeface="+mn-lt"/>
                <a:hlinkClick r:id="rId2"/>
              </a:rPr>
              <a:t>://www.hhs.gov/ohrp/regulations-and-policy/regulations/45-cfr-46/index.html</a:t>
            </a:r>
            <a:endParaRPr lang="en-US" sz="1800">
              <a:cs typeface="Calibri"/>
            </a:endParaRPr>
          </a:p>
          <a:p>
            <a:endParaRPr lang="en-US" dirty="0">
              <a:ea typeface="+mn-lt"/>
              <a:cs typeface="+mn-lt"/>
            </a:endParaRPr>
          </a:p>
          <a:p>
            <a:endParaRPr lang="en-US" dirty="0">
              <a:cs typeface="Calibri"/>
            </a:endParaRPr>
          </a:p>
        </p:txBody>
      </p:sp>
    </p:spTree>
    <p:extLst>
      <p:ext uri="{BB962C8B-B14F-4D97-AF65-F5344CB8AC3E}">
        <p14:creationId xmlns:p14="http://schemas.microsoft.com/office/powerpoint/2010/main" val="3764951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776A7-7137-CDDC-B7DD-ECD28D7572DB}"/>
              </a:ext>
            </a:extLst>
          </p:cNvPr>
          <p:cNvSpPr>
            <a:spLocks noGrp="1"/>
          </p:cNvSpPr>
          <p:nvPr>
            <p:ph type="title"/>
          </p:nvPr>
        </p:nvSpPr>
        <p:spPr/>
        <p:txBody>
          <a:bodyPr/>
          <a:lstStyle/>
          <a:p>
            <a:r>
              <a:rPr lang="en-US" dirty="0">
                <a:cs typeface="Calibri Light"/>
              </a:rPr>
              <a:t>What the IRB </a:t>
            </a:r>
            <a:r>
              <a:rPr lang="en-US" b="1" dirty="0">
                <a:cs typeface="Calibri Light"/>
              </a:rPr>
              <a:t>does not</a:t>
            </a:r>
            <a:r>
              <a:rPr lang="en-US" dirty="0">
                <a:cs typeface="Calibri Light"/>
              </a:rPr>
              <a:t> Review </a:t>
            </a:r>
          </a:p>
        </p:txBody>
      </p:sp>
      <p:sp>
        <p:nvSpPr>
          <p:cNvPr id="3" name="Content Placeholder 2">
            <a:extLst>
              <a:ext uri="{FF2B5EF4-FFF2-40B4-BE49-F238E27FC236}">
                <a16:creationId xmlns:a16="http://schemas.microsoft.com/office/drawing/2014/main" id="{0CFF7A1C-0786-5C1D-225F-6187716160B7}"/>
              </a:ext>
            </a:extLst>
          </p:cNvPr>
          <p:cNvSpPr>
            <a:spLocks noGrp="1"/>
          </p:cNvSpPr>
          <p:nvPr>
            <p:ph idx="1"/>
          </p:nvPr>
        </p:nvSpPr>
        <p:spPr>
          <a:xfrm>
            <a:off x="838200" y="1825625"/>
            <a:ext cx="10515600" cy="4664488"/>
          </a:xfrm>
        </p:spPr>
        <p:txBody>
          <a:bodyPr vert="horz" lIns="91440" tIns="45720" rIns="91440" bIns="45720" rtlCol="0" anchor="t">
            <a:normAutofit fontScale="92500" lnSpcReduction="10000"/>
          </a:bodyPr>
          <a:lstStyle/>
          <a:p>
            <a:pPr marL="0" indent="0">
              <a:buNone/>
            </a:pPr>
            <a:r>
              <a:rPr lang="en-US" dirty="0">
                <a:cs typeface="Calibri"/>
              </a:rPr>
              <a:t>(1) </a:t>
            </a:r>
            <a:r>
              <a:rPr lang="en-US" b="1" dirty="0">
                <a:cs typeface="Calibri"/>
              </a:rPr>
              <a:t>Scholarly and journalistic activities </a:t>
            </a:r>
            <a:r>
              <a:rPr lang="en-US" dirty="0">
                <a:cs typeface="Calibri"/>
              </a:rPr>
              <a:t>(e.g., oral history, journalism, biography, literary criticism, legal research, and historical scholarship)</a:t>
            </a:r>
            <a:endParaRPr lang="en-US" dirty="0">
              <a:ea typeface="+mn-lt"/>
              <a:cs typeface="+mn-lt"/>
            </a:endParaRPr>
          </a:p>
          <a:p>
            <a:pPr marL="0" indent="0">
              <a:buNone/>
            </a:pPr>
            <a:r>
              <a:rPr lang="en-US" dirty="0">
                <a:cs typeface="Calibri"/>
              </a:rPr>
              <a:t>(2) </a:t>
            </a:r>
            <a:r>
              <a:rPr lang="en-US" b="1" dirty="0">
                <a:cs typeface="Calibri"/>
              </a:rPr>
              <a:t>Public health surveillance </a:t>
            </a:r>
            <a:r>
              <a:rPr lang="en-US" dirty="0">
                <a:cs typeface="Calibri"/>
              </a:rPr>
              <a:t>activities, conducted, supported, requested, ordered, required, or authorized by a public health authority. </a:t>
            </a:r>
          </a:p>
          <a:p>
            <a:pPr marL="0" indent="0">
              <a:buNone/>
            </a:pPr>
            <a:r>
              <a:rPr lang="en-US" dirty="0">
                <a:cs typeface="Calibri"/>
              </a:rPr>
              <a:t>(3) Collection and analysis of information, biospecimens, or records by or for a criminal justice agency for activities authorized by law or court order solely for </a:t>
            </a:r>
            <a:r>
              <a:rPr lang="en-US" b="1" dirty="0">
                <a:cs typeface="Calibri"/>
              </a:rPr>
              <a:t>criminal justice or criminal investigative purposes</a:t>
            </a:r>
            <a:r>
              <a:rPr lang="en-US" dirty="0">
                <a:cs typeface="Calibri"/>
              </a:rPr>
              <a:t>.</a:t>
            </a:r>
            <a:endParaRPr lang="en-US">
              <a:ea typeface="+mn-lt"/>
              <a:cs typeface="+mn-lt"/>
            </a:endParaRPr>
          </a:p>
          <a:p>
            <a:pPr marL="0" indent="0">
              <a:buNone/>
            </a:pPr>
            <a:r>
              <a:rPr lang="en-US" dirty="0">
                <a:cs typeface="Calibri"/>
              </a:rPr>
              <a:t>(4) Authorized operational activities (as determined by each agency) in support of intelligence, homeland security, defense, or other </a:t>
            </a:r>
            <a:r>
              <a:rPr lang="en-US" b="1" dirty="0">
                <a:cs typeface="Calibri"/>
              </a:rPr>
              <a:t>national security missions</a:t>
            </a:r>
            <a:r>
              <a:rPr lang="en-US" dirty="0">
                <a:cs typeface="Calibri"/>
              </a:rPr>
              <a:t>.</a:t>
            </a:r>
            <a:endParaRPr lang="en-US" dirty="0">
              <a:ea typeface="+mn-lt"/>
              <a:cs typeface="+mn-lt"/>
            </a:endParaRPr>
          </a:p>
          <a:p>
            <a:pPr marL="0" indent="0">
              <a:buNone/>
            </a:pPr>
            <a:r>
              <a:rPr lang="en-US" sz="1600" i="1" dirty="0">
                <a:latin typeface="Gill Sans MT"/>
              </a:rPr>
              <a:t>Source: 45 CFR 46: 2018 Common Rule:</a:t>
            </a:r>
            <a:r>
              <a:rPr lang="en-US" sz="1600" dirty="0">
                <a:latin typeface="Gill Sans MT"/>
              </a:rPr>
              <a:t> </a:t>
            </a:r>
            <a:r>
              <a:rPr lang="en-US" sz="1600" dirty="0">
                <a:latin typeface="Gill Sans MT"/>
                <a:hlinkClick r:id="rId2"/>
              </a:rPr>
              <a:t>https</a:t>
            </a:r>
            <a:r>
              <a:rPr lang="en-US" sz="1600" dirty="0">
                <a:cs typeface="Calibri"/>
                <a:hlinkClick r:id="rId2"/>
              </a:rPr>
              <a:t>://www.hhs.gov/ohrp/regulations-and-policy/regulations/45-cfr-46/index.html</a:t>
            </a:r>
            <a:endParaRPr lang="en-US" sz="1600">
              <a:ea typeface="+mn-lt"/>
              <a:cs typeface="+mn-lt"/>
            </a:endParaRPr>
          </a:p>
          <a:p>
            <a:pPr marL="0" indent="0">
              <a:buNone/>
            </a:pPr>
            <a:r>
              <a:rPr lang="en-US" dirty="0">
                <a:cs typeface="Calibri"/>
              </a:rPr>
              <a:t>(5) </a:t>
            </a:r>
            <a:r>
              <a:rPr lang="en-US" b="1" dirty="0">
                <a:cs typeface="Calibri"/>
              </a:rPr>
              <a:t>Quality Assurance/Quality Improvement </a:t>
            </a:r>
            <a:r>
              <a:rPr lang="en-US" dirty="0">
                <a:cs typeface="Calibri"/>
              </a:rPr>
              <a:t>activities.</a:t>
            </a:r>
            <a:endParaRPr lang="en-US" dirty="0">
              <a:ea typeface="+mn-lt"/>
              <a:cs typeface="+mn-lt"/>
            </a:endParaRPr>
          </a:p>
        </p:txBody>
      </p:sp>
    </p:spTree>
    <p:extLst>
      <p:ext uri="{BB962C8B-B14F-4D97-AF65-F5344CB8AC3E}">
        <p14:creationId xmlns:p14="http://schemas.microsoft.com/office/powerpoint/2010/main" val="1701137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B3A2D1A-45FC-4F95-B150-1C13EF2F6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39C3C864-C625-4883-B868-9A4C470F4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291" y="3296652"/>
            <a:ext cx="12202113" cy="3561346"/>
          </a:xfrm>
          <a:custGeom>
            <a:avLst/>
            <a:gdLst>
              <a:gd name="connsiteX0" fmla="*/ 0 w 12202113"/>
              <a:gd name="connsiteY0" fmla="*/ 3188466 h 3188466"/>
              <a:gd name="connsiteX1" fmla="*/ 10116 w 12202113"/>
              <a:gd name="connsiteY1" fmla="*/ 2657641 h 3188466"/>
              <a:gd name="connsiteX2" fmla="*/ 10116 w 12202113"/>
              <a:gd name="connsiteY2" fmla="*/ 0 h 3188466"/>
              <a:gd name="connsiteX3" fmla="*/ 12202113 w 12202113"/>
              <a:gd name="connsiteY3" fmla="*/ 0 h 3188466"/>
              <a:gd name="connsiteX4" fmla="*/ 12202113 w 12202113"/>
              <a:gd name="connsiteY4" fmla="*/ 2879832 h 3188466"/>
              <a:gd name="connsiteX5" fmla="*/ 12198167 w 12202113"/>
              <a:gd name="connsiteY5" fmla="*/ 2880360 h 3188466"/>
              <a:gd name="connsiteX6" fmla="*/ 12122128 w 12202113"/>
              <a:gd name="connsiteY6" fmla="*/ 2887194 h 3188466"/>
              <a:gd name="connsiteX7" fmla="*/ 12028868 w 12202113"/>
              <a:gd name="connsiteY7" fmla="*/ 2911786 h 3188466"/>
              <a:gd name="connsiteX8" fmla="*/ 11995238 w 12202113"/>
              <a:gd name="connsiteY8" fmla="*/ 2914090 h 3188466"/>
              <a:gd name="connsiteX9" fmla="*/ 11996460 w 12202113"/>
              <a:gd name="connsiteY9" fmla="*/ 2918442 h 3188466"/>
              <a:gd name="connsiteX10" fmla="*/ 11983968 w 12202113"/>
              <a:gd name="connsiteY10" fmla="*/ 2918762 h 3188466"/>
              <a:gd name="connsiteX11" fmla="*/ 11956084 w 12202113"/>
              <a:gd name="connsiteY11" fmla="*/ 2918868 h 3188466"/>
              <a:gd name="connsiteX12" fmla="*/ 11872586 w 12202113"/>
              <a:gd name="connsiteY12" fmla="*/ 2920076 h 3188466"/>
              <a:gd name="connsiteX13" fmla="*/ 11849804 w 12202113"/>
              <a:gd name="connsiteY13" fmla="*/ 2928420 h 3188466"/>
              <a:gd name="connsiteX14" fmla="*/ 11828254 w 12202113"/>
              <a:gd name="connsiteY14" fmla="*/ 2928551 h 3188466"/>
              <a:gd name="connsiteX15" fmla="*/ 11703277 w 12202113"/>
              <a:gd name="connsiteY15" fmla="*/ 2939735 h 3188466"/>
              <a:gd name="connsiteX16" fmla="*/ 11686094 w 12202113"/>
              <a:gd name="connsiteY16" fmla="*/ 2940570 h 3188466"/>
              <a:gd name="connsiteX17" fmla="*/ 11676788 w 12202113"/>
              <a:gd name="connsiteY17" fmla="*/ 2944321 h 3188466"/>
              <a:gd name="connsiteX18" fmla="*/ 11643464 w 12202113"/>
              <a:gd name="connsiteY18" fmla="*/ 2945066 h 3188466"/>
              <a:gd name="connsiteX19" fmla="*/ 11641922 w 12202113"/>
              <a:gd name="connsiteY19" fmla="*/ 2947200 h 3188466"/>
              <a:gd name="connsiteX20" fmla="*/ 11532386 w 12202113"/>
              <a:gd name="connsiteY20" fmla="*/ 2965529 h 3188466"/>
              <a:gd name="connsiteX21" fmla="*/ 11513619 w 12202113"/>
              <a:gd name="connsiteY21" fmla="*/ 2968556 h 3188466"/>
              <a:gd name="connsiteX22" fmla="*/ 11497404 w 12202113"/>
              <a:gd name="connsiteY22" fmla="*/ 2967639 h 3188466"/>
              <a:gd name="connsiteX23" fmla="*/ 11407630 w 12202113"/>
              <a:gd name="connsiteY23" fmla="*/ 2970255 h 3188466"/>
              <a:gd name="connsiteX24" fmla="*/ 11386276 w 12202113"/>
              <a:gd name="connsiteY24" fmla="*/ 2968648 h 3188466"/>
              <a:gd name="connsiteX25" fmla="*/ 11377296 w 12202113"/>
              <a:gd name="connsiteY25" fmla="*/ 2965257 h 3188466"/>
              <a:gd name="connsiteX26" fmla="*/ 11342536 w 12202113"/>
              <a:gd name="connsiteY26" fmla="*/ 2971666 h 3188466"/>
              <a:gd name="connsiteX27" fmla="*/ 11288902 w 12202113"/>
              <a:gd name="connsiteY27" fmla="*/ 2976058 h 3188466"/>
              <a:gd name="connsiteX28" fmla="*/ 11263411 w 12202113"/>
              <a:gd name="connsiteY28" fmla="*/ 2979228 h 3188466"/>
              <a:gd name="connsiteX29" fmla="*/ 11242843 w 12202113"/>
              <a:gd name="connsiteY29" fmla="*/ 2977303 h 3188466"/>
              <a:gd name="connsiteX30" fmla="*/ 11125798 w 12202113"/>
              <a:gd name="connsiteY30" fmla="*/ 2976816 h 3188466"/>
              <a:gd name="connsiteX31" fmla="*/ 11098884 w 12202113"/>
              <a:gd name="connsiteY31" fmla="*/ 2973758 h 3188466"/>
              <a:gd name="connsiteX32" fmla="*/ 11086128 w 12202113"/>
              <a:gd name="connsiteY32" fmla="*/ 2967663 h 3188466"/>
              <a:gd name="connsiteX33" fmla="*/ 11076132 w 12202113"/>
              <a:gd name="connsiteY33" fmla="*/ 2969836 h 3188466"/>
              <a:gd name="connsiteX34" fmla="*/ 11005337 w 12202113"/>
              <a:gd name="connsiteY34" fmla="*/ 2970053 h 3188466"/>
              <a:gd name="connsiteX35" fmla="*/ 10959154 w 12202113"/>
              <a:gd name="connsiteY35" fmla="*/ 2970750 h 3188466"/>
              <a:gd name="connsiteX36" fmla="*/ 10956347 w 12202113"/>
              <a:gd name="connsiteY36" fmla="*/ 2979118 h 3188466"/>
              <a:gd name="connsiteX37" fmla="*/ 10915223 w 12202113"/>
              <a:gd name="connsiteY37" fmla="*/ 2982099 h 3188466"/>
              <a:gd name="connsiteX38" fmla="*/ 10871398 w 12202113"/>
              <a:gd name="connsiteY38" fmla="*/ 2976728 h 3188466"/>
              <a:gd name="connsiteX39" fmla="*/ 10819743 w 12202113"/>
              <a:gd name="connsiteY39" fmla="*/ 2977481 h 3188466"/>
              <a:gd name="connsiteX40" fmla="*/ 10788834 w 12202113"/>
              <a:gd name="connsiteY40" fmla="*/ 2977840 h 3188466"/>
              <a:gd name="connsiteX41" fmla="*/ 10707711 w 12202113"/>
              <a:gd name="connsiteY41" fmla="*/ 2985644 h 3188466"/>
              <a:gd name="connsiteX42" fmla="*/ 10576086 w 12202113"/>
              <a:gd name="connsiteY42" fmla="*/ 3015319 h 3188466"/>
              <a:gd name="connsiteX43" fmla="*/ 10534761 w 12202113"/>
              <a:gd name="connsiteY43" fmla="*/ 3019524 h 3188466"/>
              <a:gd name="connsiteX44" fmla="*/ 10527537 w 12202113"/>
              <a:gd name="connsiteY44" fmla="*/ 3017814 h 3188466"/>
              <a:gd name="connsiteX45" fmla="*/ 10321799 w 12202113"/>
              <a:gd name="connsiteY45" fmla="*/ 3035635 h 3188466"/>
              <a:gd name="connsiteX46" fmla="*/ 10284989 w 12202113"/>
              <a:gd name="connsiteY46" fmla="*/ 3036679 h 3188466"/>
              <a:gd name="connsiteX47" fmla="*/ 10257423 w 12202113"/>
              <a:gd name="connsiteY47" fmla="*/ 3036027 h 3188466"/>
              <a:gd name="connsiteX48" fmla="*/ 10191450 w 12202113"/>
              <a:gd name="connsiteY48" fmla="*/ 3041963 h 3188466"/>
              <a:gd name="connsiteX49" fmla="*/ 10083845 w 12202113"/>
              <a:gd name="connsiteY49" fmla="*/ 3054978 h 3188466"/>
              <a:gd name="connsiteX50" fmla="*/ 10060611 w 12202113"/>
              <a:gd name="connsiteY50" fmla="*/ 3057035 h 3188466"/>
              <a:gd name="connsiteX51" fmla="*/ 10039363 w 12202113"/>
              <a:gd name="connsiteY51" fmla="*/ 3055961 h 3188466"/>
              <a:gd name="connsiteX52" fmla="*/ 10033322 w 12202113"/>
              <a:gd name="connsiteY52" fmla="*/ 3053238 h 3188466"/>
              <a:gd name="connsiteX53" fmla="*/ 10020337 w 12202113"/>
              <a:gd name="connsiteY53" fmla="*/ 3053912 h 3188466"/>
              <a:gd name="connsiteX54" fmla="*/ 10016616 w 12202113"/>
              <a:gd name="connsiteY54" fmla="*/ 3053498 h 3188466"/>
              <a:gd name="connsiteX55" fmla="*/ 9995549 w 12202113"/>
              <a:gd name="connsiteY55" fmla="*/ 3051719 h 3188466"/>
              <a:gd name="connsiteX56" fmla="*/ 9957212 w 12202113"/>
              <a:gd name="connsiteY56" fmla="*/ 3062663 h 3188466"/>
              <a:gd name="connsiteX57" fmla="*/ 9904584 w 12202113"/>
              <a:gd name="connsiteY57" fmla="*/ 3063999 h 3188466"/>
              <a:gd name="connsiteX58" fmla="*/ 9713857 w 12202113"/>
              <a:gd name="connsiteY58" fmla="*/ 3087955 h 3188466"/>
              <a:gd name="connsiteX59" fmla="*/ 9678879 w 12202113"/>
              <a:gd name="connsiteY59" fmla="*/ 3079676 h 3188466"/>
              <a:gd name="connsiteX60" fmla="*/ 9598760 w 12202113"/>
              <a:gd name="connsiteY60" fmla="*/ 3085228 h 3188466"/>
              <a:gd name="connsiteX61" fmla="*/ 9488796 w 12202113"/>
              <a:gd name="connsiteY61" fmla="*/ 3115384 h 3188466"/>
              <a:gd name="connsiteX62" fmla="*/ 9341972 w 12202113"/>
              <a:gd name="connsiteY62" fmla="*/ 3126583 h 3188466"/>
              <a:gd name="connsiteX63" fmla="*/ 9333795 w 12202113"/>
              <a:gd name="connsiteY63" fmla="*/ 3132083 h 3188466"/>
              <a:gd name="connsiteX64" fmla="*/ 9321736 w 12202113"/>
              <a:gd name="connsiteY64" fmla="*/ 3135834 h 3188466"/>
              <a:gd name="connsiteX65" fmla="*/ 9319405 w 12202113"/>
              <a:gd name="connsiteY65" fmla="*/ 3135561 h 3188466"/>
              <a:gd name="connsiteX66" fmla="*/ 9302847 w 12202113"/>
              <a:gd name="connsiteY66" fmla="*/ 3137746 h 3188466"/>
              <a:gd name="connsiteX67" fmla="*/ 9300930 w 12202113"/>
              <a:gd name="connsiteY67" fmla="*/ 3139687 h 3188466"/>
              <a:gd name="connsiteX68" fmla="*/ 9290106 w 12202113"/>
              <a:gd name="connsiteY68" fmla="*/ 3141645 h 3188466"/>
              <a:gd name="connsiteX69" fmla="*/ 9270220 w 12202113"/>
              <a:gd name="connsiteY69" fmla="*/ 3146737 h 3188466"/>
              <a:gd name="connsiteX70" fmla="*/ 9265150 w 12202113"/>
              <a:gd name="connsiteY70" fmla="*/ 3146531 h 3188466"/>
              <a:gd name="connsiteX71" fmla="*/ 9233057 w 12202113"/>
              <a:gd name="connsiteY71" fmla="*/ 3152408 h 3188466"/>
              <a:gd name="connsiteX72" fmla="*/ 9231974 w 12202113"/>
              <a:gd name="connsiteY72" fmla="*/ 3151938 h 3188466"/>
              <a:gd name="connsiteX73" fmla="*/ 9220130 w 12202113"/>
              <a:gd name="connsiteY73" fmla="*/ 3151189 h 3188466"/>
              <a:gd name="connsiteX74" fmla="*/ 9198955 w 12202113"/>
              <a:gd name="connsiteY74" fmla="*/ 3151015 h 3188466"/>
              <a:gd name="connsiteX75" fmla="*/ 9142196 w 12202113"/>
              <a:gd name="connsiteY75" fmla="*/ 3143802 h 3188466"/>
              <a:gd name="connsiteX76" fmla="*/ 9108665 w 12202113"/>
              <a:gd name="connsiteY76" fmla="*/ 3149868 h 3188466"/>
              <a:gd name="connsiteX77" fmla="*/ 9014086 w 12202113"/>
              <a:gd name="connsiteY77" fmla="*/ 3150791 h 3188466"/>
              <a:gd name="connsiteX78" fmla="*/ 8915037 w 12202113"/>
              <a:gd name="connsiteY78" fmla="*/ 3140020 h 3188466"/>
              <a:gd name="connsiteX79" fmla="*/ 8815667 w 12202113"/>
              <a:gd name="connsiteY79" fmla="*/ 3138606 h 3188466"/>
              <a:gd name="connsiteX80" fmla="*/ 8779688 w 12202113"/>
              <a:gd name="connsiteY80" fmla="*/ 3138895 h 3188466"/>
              <a:gd name="connsiteX81" fmla="*/ 8715556 w 12202113"/>
              <a:gd name="connsiteY81" fmla="*/ 3135878 h 3188466"/>
              <a:gd name="connsiteX82" fmla="*/ 8686183 w 12202113"/>
              <a:gd name="connsiteY82" fmla="*/ 3132307 h 3188466"/>
              <a:gd name="connsiteX83" fmla="*/ 8684895 w 12202113"/>
              <a:gd name="connsiteY83" fmla="*/ 3132527 h 3188466"/>
              <a:gd name="connsiteX84" fmla="*/ 8682270 w 12202113"/>
              <a:gd name="connsiteY84" fmla="*/ 3130989 h 3188466"/>
              <a:gd name="connsiteX85" fmla="*/ 8676836 w 12202113"/>
              <a:gd name="connsiteY85" fmla="*/ 3130278 h 3188466"/>
              <a:gd name="connsiteX86" fmla="*/ 8662002 w 12202113"/>
              <a:gd name="connsiteY86" fmla="*/ 3130735 h 3188466"/>
              <a:gd name="connsiteX87" fmla="*/ 8656423 w 12202113"/>
              <a:gd name="connsiteY87" fmla="*/ 3131304 h 3188466"/>
              <a:gd name="connsiteX88" fmla="*/ 8648261 w 12202113"/>
              <a:gd name="connsiteY88" fmla="*/ 3131294 h 3188466"/>
              <a:gd name="connsiteX89" fmla="*/ 8648057 w 12202113"/>
              <a:gd name="connsiteY89" fmla="*/ 3131167 h 3188466"/>
              <a:gd name="connsiteX90" fmla="*/ 8640412 w 12202113"/>
              <a:gd name="connsiteY90" fmla="*/ 3131403 h 3188466"/>
              <a:gd name="connsiteX91" fmla="*/ 8603003 w 12202113"/>
              <a:gd name="connsiteY91" fmla="*/ 3134155 h 3188466"/>
              <a:gd name="connsiteX92" fmla="*/ 8553571 w 12202113"/>
              <a:gd name="connsiteY92" fmla="*/ 3122125 h 3188466"/>
              <a:gd name="connsiteX93" fmla="*/ 8533128 w 12202113"/>
              <a:gd name="connsiteY93" fmla="*/ 3120039 h 3188466"/>
              <a:gd name="connsiteX94" fmla="*/ 8522209 w 12202113"/>
              <a:gd name="connsiteY94" fmla="*/ 3118252 h 3188466"/>
              <a:gd name="connsiteX95" fmla="*/ 8521532 w 12202113"/>
              <a:gd name="connsiteY95" fmla="*/ 3117705 h 3188466"/>
              <a:gd name="connsiteX96" fmla="*/ 8485667 w 12202113"/>
              <a:gd name="connsiteY96" fmla="*/ 3120406 h 3188466"/>
              <a:gd name="connsiteX97" fmla="*/ 8480905 w 12202113"/>
              <a:gd name="connsiteY97" fmla="*/ 3119749 h 3188466"/>
              <a:gd name="connsiteX98" fmla="*/ 8457530 w 12202113"/>
              <a:gd name="connsiteY98" fmla="*/ 3122810 h 3188466"/>
              <a:gd name="connsiteX99" fmla="*/ 8445451 w 12202113"/>
              <a:gd name="connsiteY99" fmla="*/ 3123697 h 3188466"/>
              <a:gd name="connsiteX100" fmla="*/ 8442039 w 12202113"/>
              <a:gd name="connsiteY100" fmla="*/ 3125378 h 3188466"/>
              <a:gd name="connsiteX101" fmla="*/ 8424215 w 12202113"/>
              <a:gd name="connsiteY101" fmla="*/ 3125963 h 3188466"/>
              <a:gd name="connsiteX102" fmla="*/ 8422165 w 12202113"/>
              <a:gd name="connsiteY102" fmla="*/ 3125491 h 3188466"/>
              <a:gd name="connsiteX103" fmla="*/ 8407465 w 12202113"/>
              <a:gd name="connsiteY103" fmla="*/ 3127979 h 3188466"/>
              <a:gd name="connsiteX104" fmla="*/ 8395146 w 12202113"/>
              <a:gd name="connsiteY104" fmla="*/ 3132488 h 3188466"/>
              <a:gd name="connsiteX105" fmla="*/ 8243538 w 12202113"/>
              <a:gd name="connsiteY105" fmla="*/ 3129873 h 3188466"/>
              <a:gd name="connsiteX106" fmla="*/ 8112685 w 12202113"/>
              <a:gd name="connsiteY106" fmla="*/ 3148698 h 3188466"/>
              <a:gd name="connsiteX107" fmla="*/ 8026741 w 12202113"/>
              <a:gd name="connsiteY107" fmla="*/ 3154015 h 3188466"/>
              <a:gd name="connsiteX108" fmla="*/ 8030400 w 12202113"/>
              <a:gd name="connsiteY108" fmla="*/ 3146736 h 3188466"/>
              <a:gd name="connsiteX109" fmla="*/ 8002987 w 12202113"/>
              <a:gd name="connsiteY109" fmla="*/ 3135663 h 3188466"/>
              <a:gd name="connsiteX110" fmla="*/ 7798568 w 12202113"/>
              <a:gd name="connsiteY110" fmla="*/ 3141249 h 3188466"/>
              <a:gd name="connsiteX111" fmla="*/ 7746353 w 12202113"/>
              <a:gd name="connsiteY111" fmla="*/ 3137755 h 3188466"/>
              <a:gd name="connsiteX112" fmla="*/ 7700395 w 12202113"/>
              <a:gd name="connsiteY112" fmla="*/ 3144729 h 3188466"/>
              <a:gd name="connsiteX113" fmla="*/ 7681335 w 12202113"/>
              <a:gd name="connsiteY113" fmla="*/ 3141120 h 3188466"/>
              <a:gd name="connsiteX114" fmla="*/ 7678044 w 12202113"/>
              <a:gd name="connsiteY114" fmla="*/ 3140387 h 3188466"/>
              <a:gd name="connsiteX115" fmla="*/ 7664890 w 12202113"/>
              <a:gd name="connsiteY115" fmla="*/ 3139855 h 3188466"/>
              <a:gd name="connsiteX116" fmla="*/ 7661183 w 12202113"/>
              <a:gd name="connsiteY116" fmla="*/ 3136706 h 3188466"/>
              <a:gd name="connsiteX117" fmla="*/ 7641383 w 12202113"/>
              <a:gd name="connsiteY117" fmla="*/ 3133755 h 3188466"/>
              <a:gd name="connsiteX118" fmla="*/ 7617169 w 12202113"/>
              <a:gd name="connsiteY118" fmla="*/ 3133614 h 3188466"/>
              <a:gd name="connsiteX119" fmla="*/ 7531143 w 12202113"/>
              <a:gd name="connsiteY119" fmla="*/ 3132781 h 3188466"/>
              <a:gd name="connsiteX120" fmla="*/ 7517113 w 12202113"/>
              <a:gd name="connsiteY120" fmla="*/ 3134483 h 3188466"/>
              <a:gd name="connsiteX121" fmla="*/ 7471320 w 12202113"/>
              <a:gd name="connsiteY121" fmla="*/ 3131645 h 3188466"/>
              <a:gd name="connsiteX122" fmla="*/ 7430512 w 12202113"/>
              <a:gd name="connsiteY122" fmla="*/ 3131007 h 3188466"/>
              <a:gd name="connsiteX123" fmla="*/ 7404071 w 12202113"/>
              <a:gd name="connsiteY123" fmla="*/ 3132361 h 3188466"/>
              <a:gd name="connsiteX124" fmla="*/ 7397140 w 12202113"/>
              <a:gd name="connsiteY124" fmla="*/ 3131239 h 3188466"/>
              <a:gd name="connsiteX125" fmla="*/ 7370514 w 12202113"/>
              <a:gd name="connsiteY125" fmla="*/ 3130516 h 3188466"/>
              <a:gd name="connsiteX126" fmla="*/ 7356953 w 12202113"/>
              <a:gd name="connsiteY126" fmla="*/ 3132179 h 3188466"/>
              <a:gd name="connsiteX127" fmla="*/ 7343567 w 12202113"/>
              <a:gd name="connsiteY127" fmla="*/ 3128350 h 3188466"/>
              <a:gd name="connsiteX128" fmla="*/ 7340295 w 12202113"/>
              <a:gd name="connsiteY128" fmla="*/ 3125545 h 3188466"/>
              <a:gd name="connsiteX129" fmla="*/ 7321348 w 12202113"/>
              <a:gd name="connsiteY129" fmla="*/ 3126804 h 3188466"/>
              <a:gd name="connsiteX130" fmla="*/ 7305815 w 12202113"/>
              <a:gd name="connsiteY130" fmla="*/ 3124063 h 3188466"/>
              <a:gd name="connsiteX131" fmla="*/ 7292274 w 12202113"/>
              <a:gd name="connsiteY131" fmla="*/ 3125855 h 3188466"/>
              <a:gd name="connsiteX132" fmla="*/ 7286654 w 12202113"/>
              <a:gd name="connsiteY132" fmla="*/ 3125451 h 3188466"/>
              <a:gd name="connsiteX133" fmla="*/ 7272685 w 12202113"/>
              <a:gd name="connsiteY133" fmla="*/ 3124094 h 3188466"/>
              <a:gd name="connsiteX134" fmla="*/ 7248584 w 12202113"/>
              <a:gd name="connsiteY134" fmla="*/ 3121080 h 3188466"/>
              <a:gd name="connsiteX135" fmla="*/ 7241065 w 12202113"/>
              <a:gd name="connsiteY135" fmla="*/ 3120661 h 3188466"/>
              <a:gd name="connsiteX136" fmla="*/ 7224696 w 12202113"/>
              <a:gd name="connsiteY136" fmla="*/ 3116051 h 3188466"/>
              <a:gd name="connsiteX137" fmla="*/ 7193009 w 12202113"/>
              <a:gd name="connsiteY137" fmla="*/ 3112108 h 3188466"/>
              <a:gd name="connsiteX138" fmla="*/ 7137220 w 12202113"/>
              <a:gd name="connsiteY138" fmla="*/ 3098354 h 3188466"/>
              <a:gd name="connsiteX139" fmla="*/ 7104427 w 12202113"/>
              <a:gd name="connsiteY139" fmla="*/ 3091790 h 3188466"/>
              <a:gd name="connsiteX140" fmla="*/ 7082240 w 12202113"/>
              <a:gd name="connsiteY140" fmla="*/ 3085740 h 3188466"/>
              <a:gd name="connsiteX141" fmla="*/ 7016754 w 12202113"/>
              <a:gd name="connsiteY141" fmla="*/ 3077196 h 3188466"/>
              <a:gd name="connsiteX142" fmla="*/ 6904436 w 12202113"/>
              <a:gd name="connsiteY142" fmla="*/ 3065900 h 3188466"/>
              <a:gd name="connsiteX143" fmla="*/ 6881434 w 12202113"/>
              <a:gd name="connsiteY143" fmla="*/ 3062865 h 3188466"/>
              <a:gd name="connsiteX144" fmla="*/ 6865273 w 12202113"/>
              <a:gd name="connsiteY144" fmla="*/ 3057749 h 3188466"/>
              <a:gd name="connsiteX145" fmla="*/ 6864671 w 12202113"/>
              <a:gd name="connsiteY145" fmla="*/ 3054378 h 3188466"/>
              <a:gd name="connsiteX146" fmla="*/ 6852599 w 12202113"/>
              <a:gd name="connsiteY146" fmla="*/ 3052306 h 3188466"/>
              <a:gd name="connsiteX147" fmla="*/ 6850143 w 12202113"/>
              <a:gd name="connsiteY147" fmla="*/ 3051232 h 3188466"/>
              <a:gd name="connsiteX148" fmla="*/ 6835301 w 12202113"/>
              <a:gd name="connsiteY148" fmla="*/ 3045593 h 3188466"/>
              <a:gd name="connsiteX149" fmla="*/ 6784871 w 12202113"/>
              <a:gd name="connsiteY149" fmla="*/ 3046562 h 3188466"/>
              <a:gd name="connsiteX150" fmla="*/ 6738245 w 12202113"/>
              <a:gd name="connsiteY150" fmla="*/ 3037055 h 3188466"/>
              <a:gd name="connsiteX151" fmla="*/ 6537703 w 12202113"/>
              <a:gd name="connsiteY151" fmla="*/ 3017736 h 3188466"/>
              <a:gd name="connsiteX152" fmla="*/ 6521858 w 12202113"/>
              <a:gd name="connsiteY152" fmla="*/ 3004158 h 3188466"/>
              <a:gd name="connsiteX153" fmla="*/ 6445069 w 12202113"/>
              <a:gd name="connsiteY153" fmla="*/ 2992470 h 3188466"/>
              <a:gd name="connsiteX154" fmla="*/ 6302447 w 12202113"/>
              <a:gd name="connsiteY154" fmla="*/ 2994274 h 3188466"/>
              <a:gd name="connsiteX155" fmla="*/ 6160029 w 12202113"/>
              <a:gd name="connsiteY155" fmla="*/ 2973666 h 3188466"/>
              <a:gd name="connsiteX156" fmla="*/ 6144046 w 12202113"/>
              <a:gd name="connsiteY156" fmla="*/ 2976380 h 3188466"/>
              <a:gd name="connsiteX157" fmla="*/ 6127670 w 12202113"/>
              <a:gd name="connsiteY157" fmla="*/ 2976929 h 3188466"/>
              <a:gd name="connsiteX158" fmla="*/ 6126155 w 12202113"/>
              <a:gd name="connsiteY158" fmla="*/ 2976245 h 3188466"/>
              <a:gd name="connsiteX159" fmla="*/ 6108575 w 12202113"/>
              <a:gd name="connsiteY159" fmla="*/ 2974651 h 3188466"/>
              <a:gd name="connsiteX160" fmla="*/ 6103746 w 12202113"/>
              <a:gd name="connsiteY160" fmla="*/ 2975803 h 3188466"/>
              <a:gd name="connsiteX161" fmla="*/ 6091377 w 12202113"/>
              <a:gd name="connsiteY161" fmla="*/ 2975180 h 3188466"/>
              <a:gd name="connsiteX162" fmla="*/ 6066183 w 12202113"/>
              <a:gd name="connsiteY162" fmla="*/ 2975222 h 3188466"/>
              <a:gd name="connsiteX163" fmla="*/ 6063287 w 12202113"/>
              <a:gd name="connsiteY163" fmla="*/ 2974353 h 3188466"/>
              <a:gd name="connsiteX164" fmla="*/ 6054813 w 12202113"/>
              <a:gd name="connsiteY164" fmla="*/ 2974911 h 3188466"/>
              <a:gd name="connsiteX165" fmla="*/ 6050809 w 12202113"/>
              <a:gd name="connsiteY165" fmla="*/ 2973985 h 3188466"/>
              <a:gd name="connsiteX166" fmla="*/ 6013979 w 12202113"/>
              <a:gd name="connsiteY166" fmla="*/ 2974553 h 3188466"/>
              <a:gd name="connsiteX167" fmla="*/ 6013800 w 12202113"/>
              <a:gd name="connsiteY167" fmla="*/ 2973973 h 3188466"/>
              <a:gd name="connsiteX168" fmla="*/ 6004866 w 12202113"/>
              <a:gd name="connsiteY168" fmla="*/ 2971570 h 3188466"/>
              <a:gd name="connsiteX169" fmla="*/ 5987036 w 12202113"/>
              <a:gd name="connsiteY169" fmla="*/ 2968315 h 3188466"/>
              <a:gd name="connsiteX170" fmla="*/ 5950027 w 12202113"/>
              <a:gd name="connsiteY170" fmla="*/ 2953546 h 3188466"/>
              <a:gd name="connsiteX171" fmla="*/ 5911668 w 12202113"/>
              <a:gd name="connsiteY171" fmla="*/ 2954074 h 3188466"/>
              <a:gd name="connsiteX172" fmla="*/ 5904110 w 12202113"/>
              <a:gd name="connsiteY172" fmla="*/ 2953861 h 3188466"/>
              <a:gd name="connsiteX173" fmla="*/ 5904026 w 12202113"/>
              <a:gd name="connsiteY173" fmla="*/ 2953724 h 3188466"/>
              <a:gd name="connsiteX174" fmla="*/ 5896189 w 12202113"/>
              <a:gd name="connsiteY174" fmla="*/ 2953236 h 3188466"/>
              <a:gd name="connsiteX175" fmla="*/ 5890331 w 12202113"/>
              <a:gd name="connsiteY175" fmla="*/ 2953471 h 3188466"/>
              <a:gd name="connsiteX176" fmla="*/ 5875672 w 12202113"/>
              <a:gd name="connsiteY176" fmla="*/ 2953056 h 3188466"/>
              <a:gd name="connsiteX177" fmla="*/ 5871070 w 12202113"/>
              <a:gd name="connsiteY177" fmla="*/ 2952035 h 3188466"/>
              <a:gd name="connsiteX178" fmla="*/ 5869888 w 12202113"/>
              <a:gd name="connsiteY178" fmla="*/ 2950364 h 3188466"/>
              <a:gd name="connsiteX179" fmla="*/ 5868461 w 12202113"/>
              <a:gd name="connsiteY179" fmla="*/ 2950506 h 3188466"/>
              <a:gd name="connsiteX180" fmla="*/ 5843343 w 12202113"/>
              <a:gd name="connsiteY180" fmla="*/ 2945262 h 3188466"/>
              <a:gd name="connsiteX181" fmla="*/ 5784331 w 12202113"/>
              <a:gd name="connsiteY181" fmla="*/ 2938531 h 3188466"/>
              <a:gd name="connsiteX182" fmla="*/ 5749498 w 12202113"/>
              <a:gd name="connsiteY182" fmla="*/ 2936713 h 3188466"/>
              <a:gd name="connsiteX183" fmla="*/ 5655214 w 12202113"/>
              <a:gd name="connsiteY183" fmla="*/ 2929503 h 3188466"/>
              <a:gd name="connsiteX184" fmla="*/ 5561446 w 12202113"/>
              <a:gd name="connsiteY184" fmla="*/ 2920575 h 3188466"/>
              <a:gd name="connsiteX185" fmla="*/ 5519456 w 12202113"/>
              <a:gd name="connsiteY185" fmla="*/ 2906631 h 3188466"/>
              <a:gd name="connsiteX186" fmla="*/ 5514099 w 12202113"/>
              <a:gd name="connsiteY186" fmla="*/ 2906097 h 3188466"/>
              <a:gd name="connsiteX187" fmla="*/ 5499273 w 12202113"/>
              <a:gd name="connsiteY187" fmla="*/ 2907057 h 3188466"/>
              <a:gd name="connsiteX188" fmla="*/ 5493664 w 12202113"/>
              <a:gd name="connsiteY188" fmla="*/ 2907817 h 3188466"/>
              <a:gd name="connsiteX189" fmla="*/ 5485530 w 12202113"/>
              <a:gd name="connsiteY189" fmla="*/ 2908080 h 3188466"/>
              <a:gd name="connsiteX190" fmla="*/ 5485337 w 12202113"/>
              <a:gd name="connsiteY190" fmla="*/ 2907959 h 3188466"/>
              <a:gd name="connsiteX191" fmla="*/ 5477696 w 12202113"/>
              <a:gd name="connsiteY191" fmla="*/ 2908455 h 3188466"/>
              <a:gd name="connsiteX192" fmla="*/ 5440170 w 12202113"/>
              <a:gd name="connsiteY192" fmla="*/ 2912482 h 3188466"/>
              <a:gd name="connsiteX193" fmla="*/ 5391911 w 12202113"/>
              <a:gd name="connsiteY193" fmla="*/ 2902040 h 3188466"/>
              <a:gd name="connsiteX194" fmla="*/ 5371708 w 12202113"/>
              <a:gd name="connsiteY194" fmla="*/ 2900629 h 3188466"/>
              <a:gd name="connsiteX195" fmla="*/ 5360976 w 12202113"/>
              <a:gd name="connsiteY195" fmla="*/ 2899197 h 3188466"/>
              <a:gd name="connsiteX196" fmla="*/ 5360345 w 12202113"/>
              <a:gd name="connsiteY196" fmla="*/ 2898671 h 3188466"/>
              <a:gd name="connsiteX197" fmla="*/ 5324367 w 12202113"/>
              <a:gd name="connsiteY197" fmla="*/ 2902593 h 3188466"/>
              <a:gd name="connsiteX198" fmla="*/ 5319673 w 12202113"/>
              <a:gd name="connsiteY198" fmla="*/ 2902094 h 3188466"/>
              <a:gd name="connsiteX199" fmla="*/ 5296114 w 12202113"/>
              <a:gd name="connsiteY199" fmla="*/ 2905958 h 3188466"/>
              <a:gd name="connsiteX200" fmla="*/ 5283999 w 12202113"/>
              <a:gd name="connsiteY200" fmla="*/ 2907258 h 3188466"/>
              <a:gd name="connsiteX201" fmla="*/ 5280460 w 12202113"/>
              <a:gd name="connsiteY201" fmla="*/ 2909063 h 3188466"/>
              <a:gd name="connsiteX202" fmla="*/ 5262637 w 12202113"/>
              <a:gd name="connsiteY202" fmla="*/ 2910250 h 3188466"/>
              <a:gd name="connsiteX203" fmla="*/ 5260635 w 12202113"/>
              <a:gd name="connsiteY203" fmla="*/ 2909845 h 3188466"/>
              <a:gd name="connsiteX204" fmla="*/ 5245770 w 12202113"/>
              <a:gd name="connsiteY204" fmla="*/ 2912842 h 3188466"/>
              <a:gd name="connsiteX205" fmla="*/ 5233108 w 12202113"/>
              <a:gd name="connsiteY205" fmla="*/ 2917794 h 3188466"/>
              <a:gd name="connsiteX206" fmla="*/ 5082201 w 12202113"/>
              <a:gd name="connsiteY206" fmla="*/ 2920260 h 3188466"/>
              <a:gd name="connsiteX207" fmla="*/ 4939211 w 12202113"/>
              <a:gd name="connsiteY207" fmla="*/ 2931760 h 3188466"/>
              <a:gd name="connsiteX208" fmla="*/ 4794309 w 12202113"/>
              <a:gd name="connsiteY208" fmla="*/ 2937227 h 3188466"/>
              <a:gd name="connsiteX209" fmla="*/ 4637676 w 12202113"/>
              <a:gd name="connsiteY209" fmla="*/ 2946666 h 3188466"/>
              <a:gd name="connsiteX210" fmla="*/ 4585922 w 12202113"/>
              <a:gd name="connsiteY210" fmla="*/ 2944906 h 3188466"/>
              <a:gd name="connsiteX211" fmla="*/ 4539516 w 12202113"/>
              <a:gd name="connsiteY211" fmla="*/ 2953466 h 3188466"/>
              <a:gd name="connsiteX212" fmla="*/ 4520819 w 12202113"/>
              <a:gd name="connsiteY212" fmla="*/ 2950477 h 3188466"/>
              <a:gd name="connsiteX213" fmla="*/ 4517604 w 12202113"/>
              <a:gd name="connsiteY213" fmla="*/ 2949852 h 3188466"/>
              <a:gd name="connsiteX214" fmla="*/ 4504537 w 12202113"/>
              <a:gd name="connsiteY214" fmla="*/ 2949759 h 3188466"/>
              <a:gd name="connsiteX215" fmla="*/ 4501104 w 12202113"/>
              <a:gd name="connsiteY215" fmla="*/ 2946715 h 3188466"/>
              <a:gd name="connsiteX216" fmla="*/ 4342695 w 12202113"/>
              <a:gd name="connsiteY216" fmla="*/ 2951638 h 3188466"/>
              <a:gd name="connsiteX217" fmla="*/ 4274096 w 12202113"/>
              <a:gd name="connsiteY217" fmla="*/ 2953640 h 3188466"/>
              <a:gd name="connsiteX218" fmla="*/ 4248170 w 12202113"/>
              <a:gd name="connsiteY218" fmla="*/ 2951384 h 3188466"/>
              <a:gd name="connsiteX219" fmla="*/ 4147924 w 12202113"/>
              <a:gd name="connsiteY219" fmla="*/ 2945945 h 3188466"/>
              <a:gd name="connsiteX220" fmla="*/ 4061825 w 12202113"/>
              <a:gd name="connsiteY220" fmla="*/ 2944206 h 3188466"/>
              <a:gd name="connsiteX221" fmla="*/ 3998557 w 12202113"/>
              <a:gd name="connsiteY221" fmla="*/ 2955821 h 3188466"/>
              <a:gd name="connsiteX222" fmla="*/ 3993107 w 12202113"/>
              <a:gd name="connsiteY222" fmla="*/ 2953708 h 3188466"/>
              <a:gd name="connsiteX223" fmla="*/ 3949713 w 12202113"/>
              <a:gd name="connsiteY223" fmla="*/ 2955441 h 3188466"/>
              <a:gd name="connsiteX224" fmla="*/ 3797284 w 12202113"/>
              <a:gd name="connsiteY224" fmla="*/ 2977037 h 3188466"/>
              <a:gd name="connsiteX225" fmla="*/ 3712498 w 12202113"/>
              <a:gd name="connsiteY225" fmla="*/ 2979996 h 3188466"/>
              <a:gd name="connsiteX226" fmla="*/ 3682471 w 12202113"/>
              <a:gd name="connsiteY226" fmla="*/ 2978543 h 3188466"/>
              <a:gd name="connsiteX227" fmla="*/ 3632163 w 12202113"/>
              <a:gd name="connsiteY227" fmla="*/ 2976264 h 3188466"/>
              <a:gd name="connsiteX228" fmla="*/ 3594728 w 12202113"/>
              <a:gd name="connsiteY228" fmla="*/ 2968398 h 3188466"/>
              <a:gd name="connsiteX229" fmla="*/ 3552594 w 12202113"/>
              <a:gd name="connsiteY229" fmla="*/ 2968934 h 3188466"/>
              <a:gd name="connsiteX230" fmla="*/ 3542589 w 12202113"/>
              <a:gd name="connsiteY230" fmla="*/ 2977031 h 3188466"/>
              <a:gd name="connsiteX231" fmla="*/ 3497591 w 12202113"/>
              <a:gd name="connsiteY231" fmla="*/ 2975018 h 3188466"/>
              <a:gd name="connsiteX232" fmla="*/ 3429352 w 12202113"/>
              <a:gd name="connsiteY232" fmla="*/ 2971090 h 3188466"/>
              <a:gd name="connsiteX233" fmla="*/ 3389938 w 12202113"/>
              <a:gd name="connsiteY233" fmla="*/ 2970884 h 3188466"/>
              <a:gd name="connsiteX234" fmla="*/ 3282344 w 12202113"/>
              <a:gd name="connsiteY234" fmla="*/ 2968084 h 3188466"/>
              <a:gd name="connsiteX235" fmla="*/ 3174624 w 12202113"/>
              <a:gd name="connsiteY235" fmla="*/ 2963576 h 3188466"/>
              <a:gd name="connsiteX236" fmla="*/ 3111077 w 12202113"/>
              <a:gd name="connsiteY236" fmla="*/ 2951285 h 3188466"/>
              <a:gd name="connsiteX237" fmla="*/ 3022501 w 12202113"/>
              <a:gd name="connsiteY237" fmla="*/ 2948619 h 3188466"/>
              <a:gd name="connsiteX238" fmla="*/ 3007714 w 12202113"/>
              <a:gd name="connsiteY238" fmla="*/ 2946762 h 3188466"/>
              <a:gd name="connsiteX239" fmla="*/ 2903098 w 12202113"/>
              <a:gd name="connsiteY239" fmla="*/ 2940576 h 3188466"/>
              <a:gd name="connsiteX240" fmla="*/ 2781591 w 12202113"/>
              <a:gd name="connsiteY240" fmla="*/ 2946394 h 3188466"/>
              <a:gd name="connsiteX241" fmla="*/ 2627942 w 12202113"/>
              <a:gd name="connsiteY241" fmla="*/ 2919996 h 3188466"/>
              <a:gd name="connsiteX242" fmla="*/ 2354959 w 12202113"/>
              <a:gd name="connsiteY242" fmla="*/ 2882080 h 3188466"/>
              <a:gd name="connsiteX243" fmla="*/ 2063184 w 12202113"/>
              <a:gd name="connsiteY243" fmla="*/ 2879109 h 3188466"/>
              <a:gd name="connsiteX244" fmla="*/ 1986946 w 12202113"/>
              <a:gd name="connsiteY244" fmla="*/ 2887619 h 3188466"/>
              <a:gd name="connsiteX245" fmla="*/ 1763479 w 12202113"/>
              <a:gd name="connsiteY245" fmla="*/ 2909077 h 3188466"/>
              <a:gd name="connsiteX246" fmla="*/ 1537980 w 12202113"/>
              <a:gd name="connsiteY246" fmla="*/ 2960398 h 3188466"/>
              <a:gd name="connsiteX247" fmla="*/ 1395229 w 12202113"/>
              <a:gd name="connsiteY247" fmla="*/ 2975625 h 3188466"/>
              <a:gd name="connsiteX248" fmla="*/ 1327834 w 12202113"/>
              <a:gd name="connsiteY248" fmla="*/ 2989485 h 3188466"/>
              <a:gd name="connsiteX249" fmla="*/ 1280757 w 12202113"/>
              <a:gd name="connsiteY249" fmla="*/ 2992959 h 3188466"/>
              <a:gd name="connsiteX250" fmla="*/ 1252582 w 12202113"/>
              <a:gd name="connsiteY250" fmla="*/ 2995877 h 3188466"/>
              <a:gd name="connsiteX251" fmla="*/ 1204670 w 12202113"/>
              <a:gd name="connsiteY251" fmla="*/ 3014826 h 3188466"/>
              <a:gd name="connsiteX252" fmla="*/ 1020457 w 12202113"/>
              <a:gd name="connsiteY252" fmla="*/ 3031603 h 3188466"/>
              <a:gd name="connsiteX253" fmla="*/ 843248 w 12202113"/>
              <a:gd name="connsiteY253" fmla="*/ 3026954 h 3188466"/>
              <a:gd name="connsiteX254" fmla="*/ 583517 w 12202113"/>
              <a:gd name="connsiteY254" fmla="*/ 3089095 h 3188466"/>
              <a:gd name="connsiteX255" fmla="*/ 556836 w 12202113"/>
              <a:gd name="connsiteY255" fmla="*/ 3094374 h 3188466"/>
              <a:gd name="connsiteX256" fmla="*/ 412089 w 12202113"/>
              <a:gd name="connsiteY256" fmla="*/ 3121334 h 3188466"/>
              <a:gd name="connsiteX257" fmla="*/ 83929 w 12202113"/>
              <a:gd name="connsiteY257" fmla="*/ 3150566 h 3188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Lst>
            <a:rect l="l" t="t" r="r" b="b"/>
            <a:pathLst>
              <a:path w="12202113" h="3188466">
                <a:moveTo>
                  <a:pt x="0" y="3188466"/>
                </a:moveTo>
                <a:lnTo>
                  <a:pt x="10116" y="2657641"/>
                </a:lnTo>
                <a:lnTo>
                  <a:pt x="10116" y="0"/>
                </a:lnTo>
                <a:lnTo>
                  <a:pt x="12202113" y="0"/>
                </a:lnTo>
                <a:lnTo>
                  <a:pt x="12202113" y="2879832"/>
                </a:lnTo>
                <a:lnTo>
                  <a:pt x="12198167" y="2880360"/>
                </a:lnTo>
                <a:cubicBezTo>
                  <a:pt x="12163116" y="2884349"/>
                  <a:pt x="12143771" y="2884544"/>
                  <a:pt x="12122128" y="2887194"/>
                </a:cubicBezTo>
                <a:cubicBezTo>
                  <a:pt x="12087086" y="2893347"/>
                  <a:pt x="12050015" y="2907304"/>
                  <a:pt x="12028868" y="2911786"/>
                </a:cubicBezTo>
                <a:lnTo>
                  <a:pt x="11995238" y="2914090"/>
                </a:lnTo>
                <a:lnTo>
                  <a:pt x="11996460" y="2918442"/>
                </a:lnTo>
                <a:lnTo>
                  <a:pt x="11983968" y="2918762"/>
                </a:lnTo>
                <a:lnTo>
                  <a:pt x="11956084" y="2918868"/>
                </a:lnTo>
                <a:cubicBezTo>
                  <a:pt x="11938684" y="2919526"/>
                  <a:pt x="11890300" y="2918483"/>
                  <a:pt x="11872586" y="2920076"/>
                </a:cubicBezTo>
                <a:cubicBezTo>
                  <a:pt x="11867476" y="2924717"/>
                  <a:pt x="11859589" y="2927247"/>
                  <a:pt x="11849804" y="2928420"/>
                </a:cubicBezTo>
                <a:lnTo>
                  <a:pt x="11828254" y="2928551"/>
                </a:lnTo>
                <a:lnTo>
                  <a:pt x="11703277" y="2939735"/>
                </a:lnTo>
                <a:lnTo>
                  <a:pt x="11686094" y="2940570"/>
                </a:lnTo>
                <a:lnTo>
                  <a:pt x="11676788" y="2944321"/>
                </a:lnTo>
                <a:cubicBezTo>
                  <a:pt x="11669684" y="2945069"/>
                  <a:pt x="11649276" y="2944585"/>
                  <a:pt x="11643464" y="2945066"/>
                </a:cubicBezTo>
                <a:lnTo>
                  <a:pt x="11641922" y="2947200"/>
                </a:lnTo>
                <a:cubicBezTo>
                  <a:pt x="11623408" y="2950611"/>
                  <a:pt x="11553770" y="2961969"/>
                  <a:pt x="11532386" y="2965529"/>
                </a:cubicBezTo>
                <a:cubicBezTo>
                  <a:pt x="11528114" y="2962248"/>
                  <a:pt x="11518548" y="2967430"/>
                  <a:pt x="11513619" y="2968556"/>
                </a:cubicBezTo>
                <a:cubicBezTo>
                  <a:pt x="11512856" y="2966346"/>
                  <a:pt x="11500924" y="2965672"/>
                  <a:pt x="11497404" y="2967639"/>
                </a:cubicBezTo>
                <a:cubicBezTo>
                  <a:pt x="11413522" y="2978420"/>
                  <a:pt x="11455510" y="2956141"/>
                  <a:pt x="11407630" y="2970255"/>
                </a:cubicBezTo>
                <a:cubicBezTo>
                  <a:pt x="11399160" y="2971190"/>
                  <a:pt x="11392296" y="2970299"/>
                  <a:pt x="11386276" y="2968648"/>
                </a:cubicBezTo>
                <a:lnTo>
                  <a:pt x="11377296" y="2965257"/>
                </a:lnTo>
                <a:lnTo>
                  <a:pt x="11342536" y="2971666"/>
                </a:lnTo>
                <a:cubicBezTo>
                  <a:pt x="11325414" y="2973900"/>
                  <a:pt x="11307393" y="2975381"/>
                  <a:pt x="11288902" y="2976058"/>
                </a:cubicBezTo>
                <a:cubicBezTo>
                  <a:pt x="11284753" y="2971542"/>
                  <a:pt x="11270239" y="2977957"/>
                  <a:pt x="11263411" y="2979228"/>
                </a:cubicBezTo>
                <a:cubicBezTo>
                  <a:pt x="11263340" y="2976278"/>
                  <a:pt x="11248212" y="2974865"/>
                  <a:pt x="11242843" y="2977303"/>
                </a:cubicBezTo>
                <a:cubicBezTo>
                  <a:pt x="11130019" y="2987845"/>
                  <a:pt x="11193504" y="2960297"/>
                  <a:pt x="11125798" y="2976816"/>
                </a:cubicBezTo>
                <a:cubicBezTo>
                  <a:pt x="11114472" y="2977677"/>
                  <a:pt x="11105974" y="2976199"/>
                  <a:pt x="11098884" y="2973758"/>
                </a:cubicBezTo>
                <a:lnTo>
                  <a:pt x="11086128" y="2967663"/>
                </a:lnTo>
                <a:lnTo>
                  <a:pt x="11076132" y="2969836"/>
                </a:lnTo>
                <a:cubicBezTo>
                  <a:pt x="11038408" y="2970007"/>
                  <a:pt x="11027285" y="2963760"/>
                  <a:pt x="11005337" y="2970053"/>
                </a:cubicBezTo>
                <a:cubicBezTo>
                  <a:pt x="10972902" y="2956973"/>
                  <a:pt x="10983824" y="2968749"/>
                  <a:pt x="10959154" y="2970750"/>
                </a:cubicBezTo>
                <a:cubicBezTo>
                  <a:pt x="10939692" y="2973358"/>
                  <a:pt x="10975422" y="2978377"/>
                  <a:pt x="10956347" y="2979118"/>
                </a:cubicBezTo>
                <a:cubicBezTo>
                  <a:pt x="10935712" y="2975741"/>
                  <a:pt x="10936682" y="2986229"/>
                  <a:pt x="10915223" y="2982099"/>
                </a:cubicBezTo>
                <a:cubicBezTo>
                  <a:pt x="10920436" y="2974198"/>
                  <a:pt x="10872877" y="2983630"/>
                  <a:pt x="10871398" y="2976728"/>
                </a:cubicBezTo>
                <a:cubicBezTo>
                  <a:pt x="10853171" y="2986599"/>
                  <a:pt x="10844013" y="2974439"/>
                  <a:pt x="10819743" y="2977481"/>
                </a:cubicBezTo>
                <a:cubicBezTo>
                  <a:pt x="10808314" y="2981215"/>
                  <a:pt x="10800068" y="2981856"/>
                  <a:pt x="10788834" y="2977840"/>
                </a:cubicBezTo>
                <a:cubicBezTo>
                  <a:pt x="10736185" y="2996020"/>
                  <a:pt x="10756982" y="2978653"/>
                  <a:pt x="10707711" y="2985644"/>
                </a:cubicBezTo>
                <a:cubicBezTo>
                  <a:pt x="10665262" y="2992997"/>
                  <a:pt x="10617142" y="2997767"/>
                  <a:pt x="10576086" y="3015319"/>
                </a:cubicBezTo>
                <a:cubicBezTo>
                  <a:pt x="10568550" y="3020292"/>
                  <a:pt x="10550046" y="3022174"/>
                  <a:pt x="10534761" y="3019524"/>
                </a:cubicBezTo>
                <a:cubicBezTo>
                  <a:pt x="10532134" y="3019067"/>
                  <a:pt x="10529698" y="3018490"/>
                  <a:pt x="10527537" y="3017814"/>
                </a:cubicBezTo>
                <a:cubicBezTo>
                  <a:pt x="10492044" y="3020498"/>
                  <a:pt x="10362224" y="3032491"/>
                  <a:pt x="10321799" y="3035635"/>
                </a:cubicBezTo>
                <a:cubicBezTo>
                  <a:pt x="10318526" y="3029246"/>
                  <a:pt x="10298084" y="3040774"/>
                  <a:pt x="10284989" y="3036679"/>
                </a:cubicBezTo>
                <a:cubicBezTo>
                  <a:pt x="10275610" y="3033085"/>
                  <a:pt x="10267220" y="3035744"/>
                  <a:pt x="10257423" y="3036027"/>
                </a:cubicBezTo>
                <a:cubicBezTo>
                  <a:pt x="10244517" y="3033202"/>
                  <a:pt x="10202424" y="3038304"/>
                  <a:pt x="10191450" y="3041963"/>
                </a:cubicBezTo>
                <a:cubicBezTo>
                  <a:pt x="10165225" y="3054679"/>
                  <a:pt x="10105634" y="3045236"/>
                  <a:pt x="10083845" y="3054978"/>
                </a:cubicBezTo>
                <a:cubicBezTo>
                  <a:pt x="10075939" y="3056408"/>
                  <a:pt x="10068203" y="3056986"/>
                  <a:pt x="10060611" y="3057035"/>
                </a:cubicBezTo>
                <a:lnTo>
                  <a:pt x="10039363" y="3055961"/>
                </a:lnTo>
                <a:lnTo>
                  <a:pt x="10033322" y="3053238"/>
                </a:lnTo>
                <a:lnTo>
                  <a:pt x="10020337" y="3053912"/>
                </a:lnTo>
                <a:lnTo>
                  <a:pt x="10016616" y="3053498"/>
                </a:lnTo>
                <a:cubicBezTo>
                  <a:pt x="10009508" y="3052695"/>
                  <a:pt x="10002492" y="3051995"/>
                  <a:pt x="9995549" y="3051719"/>
                </a:cubicBezTo>
                <a:cubicBezTo>
                  <a:pt x="10004680" y="3065377"/>
                  <a:pt x="9937988" y="3051618"/>
                  <a:pt x="9957212" y="3062663"/>
                </a:cubicBezTo>
                <a:cubicBezTo>
                  <a:pt x="9920646" y="3063519"/>
                  <a:pt x="9948538" y="3073806"/>
                  <a:pt x="9904584" y="3063999"/>
                </a:cubicBezTo>
                <a:cubicBezTo>
                  <a:pt x="9847813" y="3075166"/>
                  <a:pt x="9758323" y="3071010"/>
                  <a:pt x="9713857" y="3087955"/>
                </a:cubicBezTo>
                <a:cubicBezTo>
                  <a:pt x="9719380" y="3081485"/>
                  <a:pt x="9695453" y="3076466"/>
                  <a:pt x="9678879" y="3079676"/>
                </a:cubicBezTo>
                <a:cubicBezTo>
                  <a:pt x="9698255" y="3054291"/>
                  <a:pt x="9613348" y="3102551"/>
                  <a:pt x="9598760" y="3085228"/>
                </a:cubicBezTo>
                <a:cubicBezTo>
                  <a:pt x="9598041" y="3101310"/>
                  <a:pt x="9523758" y="3128579"/>
                  <a:pt x="9488796" y="3115384"/>
                </a:cubicBezTo>
                <a:cubicBezTo>
                  <a:pt x="9435532" y="3118605"/>
                  <a:pt x="9397815" y="3131898"/>
                  <a:pt x="9341972" y="3126583"/>
                </a:cubicBezTo>
                <a:cubicBezTo>
                  <a:pt x="9340239" y="3128735"/>
                  <a:pt x="9337399" y="3130536"/>
                  <a:pt x="9333795" y="3132083"/>
                </a:cubicBezTo>
                <a:lnTo>
                  <a:pt x="9321736" y="3135834"/>
                </a:lnTo>
                <a:lnTo>
                  <a:pt x="9319405" y="3135561"/>
                </a:lnTo>
                <a:cubicBezTo>
                  <a:pt x="9310247" y="3135512"/>
                  <a:pt x="9305558" y="3136419"/>
                  <a:pt x="9302847" y="3137746"/>
                </a:cubicBezTo>
                <a:lnTo>
                  <a:pt x="9300930" y="3139687"/>
                </a:lnTo>
                <a:lnTo>
                  <a:pt x="9290106" y="3141645"/>
                </a:lnTo>
                <a:lnTo>
                  <a:pt x="9270220" y="3146737"/>
                </a:lnTo>
                <a:lnTo>
                  <a:pt x="9265150" y="3146531"/>
                </a:lnTo>
                <a:lnTo>
                  <a:pt x="9233057" y="3152408"/>
                </a:lnTo>
                <a:lnTo>
                  <a:pt x="9231974" y="3151938"/>
                </a:lnTo>
                <a:cubicBezTo>
                  <a:pt x="9228816" y="3151020"/>
                  <a:pt x="9225099" y="3150595"/>
                  <a:pt x="9220130" y="3151189"/>
                </a:cubicBezTo>
                <a:cubicBezTo>
                  <a:pt x="9218372" y="3142213"/>
                  <a:pt x="9213458" y="3148467"/>
                  <a:pt x="9198955" y="3151015"/>
                </a:cubicBezTo>
                <a:cubicBezTo>
                  <a:pt x="9192986" y="3137641"/>
                  <a:pt x="9157451" y="3149750"/>
                  <a:pt x="9142196" y="3143802"/>
                </a:cubicBezTo>
                <a:cubicBezTo>
                  <a:pt x="9131673" y="3145976"/>
                  <a:pt x="9120437" y="3148030"/>
                  <a:pt x="9108665" y="3149868"/>
                </a:cubicBezTo>
                <a:lnTo>
                  <a:pt x="9014086" y="3150791"/>
                </a:lnTo>
                <a:lnTo>
                  <a:pt x="8915037" y="3140020"/>
                </a:lnTo>
                <a:cubicBezTo>
                  <a:pt x="8878400" y="3139785"/>
                  <a:pt x="8846675" y="3135786"/>
                  <a:pt x="8815667" y="3138606"/>
                </a:cubicBezTo>
                <a:cubicBezTo>
                  <a:pt x="8803071" y="3135495"/>
                  <a:pt x="8791199" y="3134238"/>
                  <a:pt x="8779688" y="3138895"/>
                </a:cubicBezTo>
                <a:cubicBezTo>
                  <a:pt x="8745498" y="3137342"/>
                  <a:pt x="8737221" y="3130691"/>
                  <a:pt x="8715556" y="3135878"/>
                </a:cubicBezTo>
                <a:cubicBezTo>
                  <a:pt x="8696347" y="3125121"/>
                  <a:pt x="8695210" y="3129227"/>
                  <a:pt x="8686183" y="3132307"/>
                </a:cubicBezTo>
                <a:lnTo>
                  <a:pt x="8684895" y="3132527"/>
                </a:lnTo>
                <a:lnTo>
                  <a:pt x="8682270" y="3130989"/>
                </a:lnTo>
                <a:lnTo>
                  <a:pt x="8676836" y="3130278"/>
                </a:lnTo>
                <a:lnTo>
                  <a:pt x="8662002" y="3130735"/>
                </a:lnTo>
                <a:lnTo>
                  <a:pt x="8656423" y="3131304"/>
                </a:lnTo>
                <a:cubicBezTo>
                  <a:pt x="8652581" y="3131550"/>
                  <a:pt x="8650028" y="3131521"/>
                  <a:pt x="8648261" y="3131294"/>
                </a:cubicBezTo>
                <a:lnTo>
                  <a:pt x="8648057" y="3131167"/>
                </a:lnTo>
                <a:lnTo>
                  <a:pt x="8640412" y="3131403"/>
                </a:lnTo>
                <a:cubicBezTo>
                  <a:pt x="8627510" y="3132092"/>
                  <a:pt x="8614954" y="3133035"/>
                  <a:pt x="8603003" y="3134155"/>
                </a:cubicBezTo>
                <a:cubicBezTo>
                  <a:pt x="8592897" y="3127095"/>
                  <a:pt x="8548738" y="3135435"/>
                  <a:pt x="8553571" y="3122125"/>
                </a:cubicBezTo>
                <a:cubicBezTo>
                  <a:pt x="8537450" y="3123243"/>
                  <a:pt x="8527699" y="3128769"/>
                  <a:pt x="8533128" y="3120039"/>
                </a:cubicBezTo>
                <a:cubicBezTo>
                  <a:pt x="8527821" y="3120156"/>
                  <a:pt x="8524551" y="3119414"/>
                  <a:pt x="8522209" y="3118252"/>
                </a:cubicBezTo>
                <a:lnTo>
                  <a:pt x="8521532" y="3117705"/>
                </a:lnTo>
                <a:lnTo>
                  <a:pt x="8485667" y="3120406"/>
                </a:lnTo>
                <a:lnTo>
                  <a:pt x="8480905" y="3119749"/>
                </a:lnTo>
                <a:lnTo>
                  <a:pt x="8457530" y="3122810"/>
                </a:lnTo>
                <a:lnTo>
                  <a:pt x="8445451" y="3123697"/>
                </a:lnTo>
                <a:lnTo>
                  <a:pt x="8442039" y="3125378"/>
                </a:lnTo>
                <a:cubicBezTo>
                  <a:pt x="8438355" y="3126399"/>
                  <a:pt x="8433075" y="3126839"/>
                  <a:pt x="8424215" y="3125963"/>
                </a:cubicBezTo>
                <a:lnTo>
                  <a:pt x="8422165" y="3125491"/>
                </a:lnTo>
                <a:lnTo>
                  <a:pt x="8407465" y="3127979"/>
                </a:lnTo>
                <a:cubicBezTo>
                  <a:pt x="8402731" y="3129129"/>
                  <a:pt x="8398540" y="3130592"/>
                  <a:pt x="8395146" y="3132488"/>
                </a:cubicBezTo>
                <a:cubicBezTo>
                  <a:pt x="8345093" y="3122354"/>
                  <a:pt x="8297866" y="3131626"/>
                  <a:pt x="8243538" y="3129873"/>
                </a:cubicBezTo>
                <a:cubicBezTo>
                  <a:pt x="8220052" y="3114107"/>
                  <a:pt x="8126172" y="3133411"/>
                  <a:pt x="8112685" y="3148698"/>
                </a:cubicBezTo>
                <a:cubicBezTo>
                  <a:pt x="8112380" y="3135302"/>
                  <a:pt x="8044302" y="3153542"/>
                  <a:pt x="8026741" y="3154015"/>
                </a:cubicBezTo>
                <a:cubicBezTo>
                  <a:pt x="8020887" y="3154173"/>
                  <a:pt x="8020646" y="3152357"/>
                  <a:pt x="8030400" y="3146736"/>
                </a:cubicBezTo>
                <a:cubicBezTo>
                  <a:pt x="8011739" y="3148301"/>
                  <a:pt x="7992477" y="3141339"/>
                  <a:pt x="8002987" y="3135663"/>
                </a:cubicBezTo>
                <a:cubicBezTo>
                  <a:pt x="7946297" y="3147811"/>
                  <a:pt x="7862627" y="3135732"/>
                  <a:pt x="7798568" y="3141249"/>
                </a:cubicBezTo>
                <a:cubicBezTo>
                  <a:pt x="7763645" y="3127901"/>
                  <a:pt x="7782577" y="3140251"/>
                  <a:pt x="7746353" y="3137755"/>
                </a:cubicBezTo>
                <a:cubicBezTo>
                  <a:pt x="7756261" y="3150042"/>
                  <a:pt x="7702377" y="3130861"/>
                  <a:pt x="7700395" y="3144729"/>
                </a:cubicBezTo>
                <a:cubicBezTo>
                  <a:pt x="7693866" y="3143835"/>
                  <a:pt x="7687603" y="3142532"/>
                  <a:pt x="7681335" y="3141120"/>
                </a:cubicBezTo>
                <a:lnTo>
                  <a:pt x="7678044" y="3140387"/>
                </a:lnTo>
                <a:lnTo>
                  <a:pt x="7664890" y="3139855"/>
                </a:lnTo>
                <a:lnTo>
                  <a:pt x="7661183" y="3136706"/>
                </a:lnTo>
                <a:lnTo>
                  <a:pt x="7641383" y="3133755"/>
                </a:lnTo>
                <a:cubicBezTo>
                  <a:pt x="7633967" y="3133115"/>
                  <a:pt x="7625987" y="3132967"/>
                  <a:pt x="7617169" y="3133614"/>
                </a:cubicBezTo>
                <a:cubicBezTo>
                  <a:pt x="7595475" y="3139109"/>
                  <a:pt x="7561695" y="3132374"/>
                  <a:pt x="7531143" y="3132781"/>
                </a:cubicBezTo>
                <a:lnTo>
                  <a:pt x="7517113" y="3134483"/>
                </a:lnTo>
                <a:lnTo>
                  <a:pt x="7471320" y="3131645"/>
                </a:lnTo>
                <a:cubicBezTo>
                  <a:pt x="7458285" y="3131095"/>
                  <a:pt x="7444756" y="3130805"/>
                  <a:pt x="7430512" y="3131007"/>
                </a:cubicBezTo>
                <a:lnTo>
                  <a:pt x="7404071" y="3132361"/>
                </a:lnTo>
                <a:lnTo>
                  <a:pt x="7397140" y="3131239"/>
                </a:lnTo>
                <a:cubicBezTo>
                  <a:pt x="7385068" y="3131364"/>
                  <a:pt x="7369091" y="3135313"/>
                  <a:pt x="7370514" y="3130516"/>
                </a:cubicBezTo>
                <a:lnTo>
                  <a:pt x="7356953" y="3132179"/>
                </a:lnTo>
                <a:lnTo>
                  <a:pt x="7343567" y="3128350"/>
                </a:lnTo>
                <a:cubicBezTo>
                  <a:pt x="7342101" y="3127461"/>
                  <a:pt x="7340998" y="3126514"/>
                  <a:pt x="7340295" y="3125545"/>
                </a:cubicBezTo>
                <a:lnTo>
                  <a:pt x="7321348" y="3126804"/>
                </a:lnTo>
                <a:lnTo>
                  <a:pt x="7305815" y="3124063"/>
                </a:lnTo>
                <a:lnTo>
                  <a:pt x="7292274" y="3125855"/>
                </a:lnTo>
                <a:lnTo>
                  <a:pt x="7286654" y="3125451"/>
                </a:lnTo>
                <a:lnTo>
                  <a:pt x="7272685" y="3124094"/>
                </a:lnTo>
                <a:cubicBezTo>
                  <a:pt x="7265523" y="3123143"/>
                  <a:pt x="7257508" y="3121997"/>
                  <a:pt x="7248584" y="3121080"/>
                </a:cubicBezTo>
                <a:lnTo>
                  <a:pt x="7241065" y="3120661"/>
                </a:lnTo>
                <a:lnTo>
                  <a:pt x="7224696" y="3116051"/>
                </a:lnTo>
                <a:cubicBezTo>
                  <a:pt x="7212786" y="3112566"/>
                  <a:pt x="7203412" y="3110217"/>
                  <a:pt x="7193009" y="3112108"/>
                </a:cubicBezTo>
                <a:cubicBezTo>
                  <a:pt x="7175276" y="3107606"/>
                  <a:pt x="7162888" y="3094987"/>
                  <a:pt x="7137220" y="3098354"/>
                </a:cubicBezTo>
                <a:cubicBezTo>
                  <a:pt x="7145010" y="3092637"/>
                  <a:pt x="7108715" y="3097662"/>
                  <a:pt x="7104427" y="3091790"/>
                </a:cubicBezTo>
                <a:cubicBezTo>
                  <a:pt x="7102447" y="3087061"/>
                  <a:pt x="7090976" y="3087484"/>
                  <a:pt x="7082240" y="3085740"/>
                </a:cubicBezTo>
                <a:cubicBezTo>
                  <a:pt x="7076014" y="3080911"/>
                  <a:pt x="7032058" y="3076501"/>
                  <a:pt x="7016754" y="3077196"/>
                </a:cubicBezTo>
                <a:cubicBezTo>
                  <a:pt x="6973620" y="3082001"/>
                  <a:pt x="6938923" y="3062558"/>
                  <a:pt x="6904436" y="3065900"/>
                </a:cubicBezTo>
                <a:cubicBezTo>
                  <a:pt x="6895406" y="3065445"/>
                  <a:pt x="6887919" y="3064350"/>
                  <a:pt x="6881434" y="3062865"/>
                </a:cubicBezTo>
                <a:lnTo>
                  <a:pt x="6865273" y="3057749"/>
                </a:lnTo>
                <a:cubicBezTo>
                  <a:pt x="6865072" y="3056626"/>
                  <a:pt x="6864871" y="3055502"/>
                  <a:pt x="6864671" y="3054378"/>
                </a:cubicBezTo>
                <a:lnTo>
                  <a:pt x="6852599" y="3052306"/>
                </a:lnTo>
                <a:lnTo>
                  <a:pt x="6850143" y="3051232"/>
                </a:lnTo>
                <a:cubicBezTo>
                  <a:pt x="6845470" y="3049168"/>
                  <a:pt x="6840704" y="3047206"/>
                  <a:pt x="6835301" y="3045593"/>
                </a:cubicBezTo>
                <a:cubicBezTo>
                  <a:pt x="6820447" y="3058242"/>
                  <a:pt x="6786888" y="3033956"/>
                  <a:pt x="6784871" y="3046562"/>
                </a:cubicBezTo>
                <a:cubicBezTo>
                  <a:pt x="6752593" y="3039899"/>
                  <a:pt x="6759140" y="3053646"/>
                  <a:pt x="6738245" y="3037055"/>
                </a:cubicBezTo>
                <a:cubicBezTo>
                  <a:pt x="6671880" y="3034501"/>
                  <a:pt x="6603220" y="3013245"/>
                  <a:pt x="6537703" y="3017736"/>
                </a:cubicBezTo>
                <a:cubicBezTo>
                  <a:pt x="6553051" y="3013722"/>
                  <a:pt x="6541149" y="3004943"/>
                  <a:pt x="6521858" y="3004158"/>
                </a:cubicBezTo>
                <a:cubicBezTo>
                  <a:pt x="6580141" y="2987944"/>
                  <a:pt x="6428765" y="3009117"/>
                  <a:pt x="6445069" y="2992470"/>
                </a:cubicBezTo>
                <a:cubicBezTo>
                  <a:pt x="6417897" y="3005060"/>
                  <a:pt x="6310156" y="3011743"/>
                  <a:pt x="6302447" y="2994274"/>
                </a:cubicBezTo>
                <a:cubicBezTo>
                  <a:pt x="6252173" y="2986131"/>
                  <a:pt x="6198382" y="2989085"/>
                  <a:pt x="6160029" y="2973666"/>
                </a:cubicBezTo>
                <a:cubicBezTo>
                  <a:pt x="6155014" y="2975022"/>
                  <a:pt x="6149642" y="2975878"/>
                  <a:pt x="6144046" y="2976380"/>
                </a:cubicBezTo>
                <a:lnTo>
                  <a:pt x="6127670" y="2976929"/>
                </a:lnTo>
                <a:lnTo>
                  <a:pt x="6126155" y="2976245"/>
                </a:lnTo>
                <a:cubicBezTo>
                  <a:pt x="6118509" y="2974369"/>
                  <a:pt x="6113052" y="2974144"/>
                  <a:pt x="6108575" y="2974651"/>
                </a:cubicBezTo>
                <a:lnTo>
                  <a:pt x="6103746" y="2975803"/>
                </a:lnTo>
                <a:lnTo>
                  <a:pt x="6091377" y="2975180"/>
                </a:lnTo>
                <a:lnTo>
                  <a:pt x="6066183" y="2975222"/>
                </a:lnTo>
                <a:lnTo>
                  <a:pt x="6063287" y="2974353"/>
                </a:lnTo>
                <a:lnTo>
                  <a:pt x="6054813" y="2974911"/>
                </a:lnTo>
                <a:lnTo>
                  <a:pt x="6050809" y="2973985"/>
                </a:lnTo>
                <a:lnTo>
                  <a:pt x="6013979" y="2974553"/>
                </a:lnTo>
                <a:cubicBezTo>
                  <a:pt x="6013918" y="2974361"/>
                  <a:pt x="6013860" y="2974167"/>
                  <a:pt x="6013800" y="2973973"/>
                </a:cubicBezTo>
                <a:cubicBezTo>
                  <a:pt x="6012565" y="2972689"/>
                  <a:pt x="6010070" y="2971765"/>
                  <a:pt x="6004866" y="2971570"/>
                </a:cubicBezTo>
                <a:cubicBezTo>
                  <a:pt x="6017706" y="2963268"/>
                  <a:pt x="6003515" y="2968156"/>
                  <a:pt x="5987036" y="2968315"/>
                </a:cubicBezTo>
                <a:cubicBezTo>
                  <a:pt x="6003302" y="2955458"/>
                  <a:pt x="5953573" y="2961108"/>
                  <a:pt x="5950027" y="2953546"/>
                </a:cubicBezTo>
                <a:cubicBezTo>
                  <a:pt x="5937559" y="2953953"/>
                  <a:pt x="5924668" y="2954151"/>
                  <a:pt x="5911668" y="2954074"/>
                </a:cubicBezTo>
                <a:lnTo>
                  <a:pt x="5904110" y="2953861"/>
                </a:lnTo>
                <a:cubicBezTo>
                  <a:pt x="5904082" y="2953815"/>
                  <a:pt x="5904053" y="2953769"/>
                  <a:pt x="5904026" y="2953724"/>
                </a:cubicBezTo>
                <a:cubicBezTo>
                  <a:pt x="5902528" y="2953395"/>
                  <a:pt x="5900097" y="2953219"/>
                  <a:pt x="5896189" y="2953236"/>
                </a:cubicBezTo>
                <a:lnTo>
                  <a:pt x="5890331" y="2953471"/>
                </a:lnTo>
                <a:lnTo>
                  <a:pt x="5875672" y="2953056"/>
                </a:lnTo>
                <a:lnTo>
                  <a:pt x="5871070" y="2952035"/>
                </a:lnTo>
                <a:lnTo>
                  <a:pt x="5869888" y="2950364"/>
                </a:lnTo>
                <a:lnTo>
                  <a:pt x="5868461" y="2950506"/>
                </a:lnTo>
                <a:cubicBezTo>
                  <a:pt x="5857092" y="2953019"/>
                  <a:pt x="5852416" y="2957005"/>
                  <a:pt x="5843343" y="2945262"/>
                </a:cubicBezTo>
                <a:cubicBezTo>
                  <a:pt x="5817989" y="2949116"/>
                  <a:pt x="5815840" y="2942065"/>
                  <a:pt x="5784331" y="2938531"/>
                </a:cubicBezTo>
                <a:cubicBezTo>
                  <a:pt x="5769202" y="2942455"/>
                  <a:pt x="5758885" y="2940521"/>
                  <a:pt x="5749498" y="2936713"/>
                </a:cubicBezTo>
                <a:cubicBezTo>
                  <a:pt x="5717228" y="2937683"/>
                  <a:pt x="5690227" y="2931877"/>
                  <a:pt x="5655214" y="2929503"/>
                </a:cubicBezTo>
                <a:cubicBezTo>
                  <a:pt x="5614827" y="2933899"/>
                  <a:pt x="5598877" y="2923069"/>
                  <a:pt x="5561446" y="2920575"/>
                </a:cubicBezTo>
                <a:cubicBezTo>
                  <a:pt x="5525084" y="2929276"/>
                  <a:pt x="5537471" y="2911136"/>
                  <a:pt x="5519456" y="2906631"/>
                </a:cubicBezTo>
                <a:lnTo>
                  <a:pt x="5514099" y="2906097"/>
                </a:lnTo>
                <a:lnTo>
                  <a:pt x="5499273" y="2907057"/>
                </a:lnTo>
                <a:lnTo>
                  <a:pt x="5493664" y="2907817"/>
                </a:lnTo>
                <a:cubicBezTo>
                  <a:pt x="5489815" y="2908191"/>
                  <a:pt x="5487270" y="2908250"/>
                  <a:pt x="5485530" y="2908080"/>
                </a:cubicBezTo>
                <a:lnTo>
                  <a:pt x="5485337" y="2907959"/>
                </a:lnTo>
                <a:lnTo>
                  <a:pt x="5477696" y="2908455"/>
                </a:lnTo>
                <a:cubicBezTo>
                  <a:pt x="5464775" y="2909581"/>
                  <a:pt x="5452182" y="2910951"/>
                  <a:pt x="5440170" y="2912482"/>
                </a:cubicBezTo>
                <a:cubicBezTo>
                  <a:pt x="5430698" y="2905718"/>
                  <a:pt x="5385970" y="2915593"/>
                  <a:pt x="5391911" y="2902040"/>
                </a:cubicBezTo>
                <a:cubicBezTo>
                  <a:pt x="5375744" y="2903707"/>
                  <a:pt x="5365560" y="2909594"/>
                  <a:pt x="5371708" y="2900629"/>
                </a:cubicBezTo>
                <a:cubicBezTo>
                  <a:pt x="5366408" y="2900926"/>
                  <a:pt x="5363213" y="2900288"/>
                  <a:pt x="5360976" y="2899197"/>
                </a:cubicBezTo>
                <a:lnTo>
                  <a:pt x="5360345" y="2898671"/>
                </a:lnTo>
                <a:lnTo>
                  <a:pt x="5324367" y="2902593"/>
                </a:lnTo>
                <a:lnTo>
                  <a:pt x="5319673" y="2902094"/>
                </a:lnTo>
                <a:lnTo>
                  <a:pt x="5296114" y="2905958"/>
                </a:lnTo>
                <a:lnTo>
                  <a:pt x="5283999" y="2907258"/>
                </a:lnTo>
                <a:lnTo>
                  <a:pt x="5280460" y="2909063"/>
                </a:lnTo>
                <a:cubicBezTo>
                  <a:pt x="5276699" y="2910214"/>
                  <a:pt x="5271395" y="2910834"/>
                  <a:pt x="5262637" y="2910250"/>
                </a:cubicBezTo>
                <a:lnTo>
                  <a:pt x="5260635" y="2909845"/>
                </a:lnTo>
                <a:lnTo>
                  <a:pt x="5245770" y="2912842"/>
                </a:lnTo>
                <a:cubicBezTo>
                  <a:pt x="5240955" y="2914159"/>
                  <a:pt x="5236652" y="2915770"/>
                  <a:pt x="5233108" y="2917794"/>
                </a:cubicBezTo>
                <a:cubicBezTo>
                  <a:pt x="5184071" y="2909280"/>
                  <a:pt x="5136210" y="2920197"/>
                  <a:pt x="5082201" y="2920260"/>
                </a:cubicBezTo>
                <a:lnTo>
                  <a:pt x="4939211" y="2931760"/>
                </a:lnTo>
                <a:cubicBezTo>
                  <a:pt x="4920477" y="2933960"/>
                  <a:pt x="4783353" y="2943291"/>
                  <a:pt x="4794309" y="2937227"/>
                </a:cubicBezTo>
                <a:cubicBezTo>
                  <a:pt x="4736776" y="2951353"/>
                  <a:pt x="4701995" y="2938961"/>
                  <a:pt x="4637676" y="2946666"/>
                </a:cubicBezTo>
                <a:cubicBezTo>
                  <a:pt x="4603987" y="2934412"/>
                  <a:pt x="4621816" y="2946201"/>
                  <a:pt x="4585922" y="2944906"/>
                </a:cubicBezTo>
                <a:cubicBezTo>
                  <a:pt x="4594760" y="2956935"/>
                  <a:pt x="4542663" y="2939450"/>
                  <a:pt x="4539516" y="2953466"/>
                </a:cubicBezTo>
                <a:cubicBezTo>
                  <a:pt x="4533082" y="2952789"/>
                  <a:pt x="4526953" y="2951687"/>
                  <a:pt x="4520819" y="2950477"/>
                </a:cubicBezTo>
                <a:lnTo>
                  <a:pt x="4517604" y="2949852"/>
                </a:lnTo>
                <a:lnTo>
                  <a:pt x="4504537" y="2949759"/>
                </a:lnTo>
                <a:lnTo>
                  <a:pt x="4501104" y="2946715"/>
                </a:lnTo>
                <a:lnTo>
                  <a:pt x="4342695" y="2951638"/>
                </a:lnTo>
                <a:cubicBezTo>
                  <a:pt x="4328954" y="2954609"/>
                  <a:pt x="4284038" y="2957184"/>
                  <a:pt x="4274096" y="2953640"/>
                </a:cubicBezTo>
                <a:cubicBezTo>
                  <a:pt x="4264434" y="2953346"/>
                  <a:pt x="4254047" y="2955481"/>
                  <a:pt x="4248170" y="2951384"/>
                </a:cubicBezTo>
                <a:lnTo>
                  <a:pt x="4147924" y="2945945"/>
                </a:lnTo>
                <a:cubicBezTo>
                  <a:pt x="4131656" y="2952619"/>
                  <a:pt x="4104816" y="2942907"/>
                  <a:pt x="4061825" y="2944206"/>
                </a:cubicBezTo>
                <a:cubicBezTo>
                  <a:pt x="4044045" y="2951860"/>
                  <a:pt x="4032845" y="2944993"/>
                  <a:pt x="3998557" y="2955821"/>
                </a:cubicBezTo>
                <a:cubicBezTo>
                  <a:pt x="3997072" y="2955023"/>
                  <a:pt x="3995237" y="2954313"/>
                  <a:pt x="3993107" y="2953708"/>
                </a:cubicBezTo>
                <a:cubicBezTo>
                  <a:pt x="3980729" y="2950196"/>
                  <a:pt x="3961302" y="2950972"/>
                  <a:pt x="3949713" y="2955441"/>
                </a:cubicBezTo>
                <a:cubicBezTo>
                  <a:pt x="3894925" y="2970367"/>
                  <a:pt x="3844508" y="2972262"/>
                  <a:pt x="3797284" y="2977037"/>
                </a:cubicBezTo>
                <a:cubicBezTo>
                  <a:pt x="3743822" y="2981057"/>
                  <a:pt x="3778974" y="2965129"/>
                  <a:pt x="3712498" y="2979996"/>
                </a:cubicBezTo>
                <a:cubicBezTo>
                  <a:pt x="3705202" y="2975373"/>
                  <a:pt x="3696720" y="2975524"/>
                  <a:pt x="3682471" y="2978543"/>
                </a:cubicBezTo>
                <a:cubicBezTo>
                  <a:pt x="3656488" y="2980127"/>
                  <a:pt x="3658300" y="2967587"/>
                  <a:pt x="3632163" y="2976264"/>
                </a:cubicBezTo>
                <a:cubicBezTo>
                  <a:pt x="3636766" y="2969363"/>
                  <a:pt x="3582819" y="2975892"/>
                  <a:pt x="3594728" y="2968398"/>
                </a:cubicBezTo>
                <a:cubicBezTo>
                  <a:pt x="3577705" y="2963064"/>
                  <a:pt x="3569481" y="2973476"/>
                  <a:pt x="3552594" y="2968934"/>
                </a:cubicBezTo>
                <a:cubicBezTo>
                  <a:pt x="3533613" y="2968552"/>
                  <a:pt x="3563577" y="2975594"/>
                  <a:pt x="3542589" y="2977031"/>
                </a:cubicBezTo>
                <a:cubicBezTo>
                  <a:pt x="3517131" y="2977564"/>
                  <a:pt x="3517346" y="2989828"/>
                  <a:pt x="3497591" y="2975018"/>
                </a:cubicBezTo>
                <a:lnTo>
                  <a:pt x="3429352" y="2971090"/>
                </a:lnTo>
                <a:cubicBezTo>
                  <a:pt x="3414141" y="2975624"/>
                  <a:pt x="3401904" y="2974195"/>
                  <a:pt x="3389938" y="2970884"/>
                </a:cubicBezTo>
                <a:cubicBezTo>
                  <a:pt x="3354504" y="2973297"/>
                  <a:pt x="3322178" y="2968827"/>
                  <a:pt x="3282344" y="2968084"/>
                </a:cubicBezTo>
                <a:cubicBezTo>
                  <a:pt x="3239277" y="2974224"/>
                  <a:pt x="3217192" y="2964327"/>
                  <a:pt x="3174624" y="2963576"/>
                </a:cubicBezTo>
                <a:cubicBezTo>
                  <a:pt x="3132504" y="2975210"/>
                  <a:pt x="3146911" y="2949576"/>
                  <a:pt x="3111077" y="2951285"/>
                </a:cubicBezTo>
                <a:cubicBezTo>
                  <a:pt x="3052732" y="2962418"/>
                  <a:pt x="3112543" y="2942881"/>
                  <a:pt x="3022501" y="2948619"/>
                </a:cubicBezTo>
                <a:cubicBezTo>
                  <a:pt x="3017399" y="2950352"/>
                  <a:pt x="3006521" y="2948989"/>
                  <a:pt x="3007714" y="2946762"/>
                </a:cubicBezTo>
                <a:cubicBezTo>
                  <a:pt x="2987987" y="2948105"/>
                  <a:pt x="2931270" y="2937206"/>
                  <a:pt x="2903098" y="2940576"/>
                </a:cubicBezTo>
                <a:cubicBezTo>
                  <a:pt x="2848155" y="2935894"/>
                  <a:pt x="2821430" y="2947095"/>
                  <a:pt x="2781591" y="2946394"/>
                </a:cubicBezTo>
                <a:cubicBezTo>
                  <a:pt x="2735559" y="2940279"/>
                  <a:pt x="2708563" y="2934146"/>
                  <a:pt x="2627942" y="2919996"/>
                </a:cubicBezTo>
                <a:lnTo>
                  <a:pt x="2354959" y="2882080"/>
                </a:lnTo>
                <a:cubicBezTo>
                  <a:pt x="2252426" y="2847776"/>
                  <a:pt x="2124519" y="2878188"/>
                  <a:pt x="2063184" y="2879109"/>
                </a:cubicBezTo>
                <a:cubicBezTo>
                  <a:pt x="2038620" y="2892844"/>
                  <a:pt x="2017217" y="2880735"/>
                  <a:pt x="1986946" y="2887619"/>
                </a:cubicBezTo>
                <a:cubicBezTo>
                  <a:pt x="1919067" y="2894646"/>
                  <a:pt x="1852404" y="2912737"/>
                  <a:pt x="1763479" y="2909077"/>
                </a:cubicBezTo>
                <a:cubicBezTo>
                  <a:pt x="1726097" y="2949538"/>
                  <a:pt x="1621108" y="2933327"/>
                  <a:pt x="1537980" y="2960398"/>
                </a:cubicBezTo>
                <a:cubicBezTo>
                  <a:pt x="1489205" y="2967965"/>
                  <a:pt x="1410921" y="2954082"/>
                  <a:pt x="1395229" y="2975625"/>
                </a:cubicBezTo>
                <a:cubicBezTo>
                  <a:pt x="1371975" y="2964548"/>
                  <a:pt x="1352259" y="2986116"/>
                  <a:pt x="1327834" y="2989485"/>
                </a:cubicBezTo>
                <a:cubicBezTo>
                  <a:pt x="1307734" y="2982782"/>
                  <a:pt x="1298456" y="2990289"/>
                  <a:pt x="1280757" y="2992959"/>
                </a:cubicBezTo>
                <a:cubicBezTo>
                  <a:pt x="1272383" y="2988567"/>
                  <a:pt x="1257337" y="2989790"/>
                  <a:pt x="1252582" y="2995877"/>
                </a:cubicBezTo>
                <a:cubicBezTo>
                  <a:pt x="1260705" y="3008688"/>
                  <a:pt x="1207969" y="3005420"/>
                  <a:pt x="1204670" y="3014826"/>
                </a:cubicBezTo>
                <a:cubicBezTo>
                  <a:pt x="1174431" y="3018683"/>
                  <a:pt x="1041848" y="3015513"/>
                  <a:pt x="1020457" y="3031603"/>
                </a:cubicBezTo>
                <a:cubicBezTo>
                  <a:pt x="959520" y="3042500"/>
                  <a:pt x="869308" y="3024872"/>
                  <a:pt x="843248" y="3026954"/>
                </a:cubicBezTo>
                <a:cubicBezTo>
                  <a:pt x="815646" y="3001836"/>
                  <a:pt x="694189" y="3080490"/>
                  <a:pt x="583517" y="3089095"/>
                </a:cubicBezTo>
                <a:cubicBezTo>
                  <a:pt x="568425" y="3087467"/>
                  <a:pt x="560448" y="3088013"/>
                  <a:pt x="556836" y="3094374"/>
                </a:cubicBezTo>
                <a:cubicBezTo>
                  <a:pt x="528264" y="3099747"/>
                  <a:pt x="471823" y="3109156"/>
                  <a:pt x="412089" y="3121334"/>
                </a:cubicBezTo>
                <a:cubicBezTo>
                  <a:pt x="367235" y="3131096"/>
                  <a:pt x="143790" y="3139436"/>
                  <a:pt x="83929" y="3150566"/>
                </a:cubicBez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32CAAB8-23C8-BB0B-C690-4D3F16EDA00E}"/>
              </a:ext>
            </a:extLst>
          </p:cNvPr>
          <p:cNvSpPr>
            <a:spLocks noGrp="1"/>
          </p:cNvSpPr>
          <p:nvPr>
            <p:ph type="title"/>
          </p:nvPr>
        </p:nvSpPr>
        <p:spPr>
          <a:xfrm>
            <a:off x="838200" y="3905833"/>
            <a:ext cx="4215063" cy="2398713"/>
          </a:xfrm>
        </p:spPr>
        <p:txBody>
          <a:bodyPr>
            <a:normAutofit/>
          </a:bodyPr>
          <a:lstStyle/>
          <a:p>
            <a:r>
              <a:rPr lang="en-US" dirty="0">
                <a:cs typeface="Calibri Light"/>
              </a:rPr>
              <a:t>IRB Decision Tool </a:t>
            </a:r>
          </a:p>
        </p:txBody>
      </p:sp>
      <p:pic>
        <p:nvPicPr>
          <p:cNvPr id="4" name="Picture 4" descr="A screenshot of a computer&#10;&#10;Description automatically generated">
            <a:extLst>
              <a:ext uri="{FF2B5EF4-FFF2-40B4-BE49-F238E27FC236}">
                <a16:creationId xmlns:a16="http://schemas.microsoft.com/office/drawing/2014/main" id="{32146C6E-9FAF-9980-B3F6-FBD8A4A2C2D3}"/>
              </a:ext>
            </a:extLst>
          </p:cNvPr>
          <p:cNvPicPr>
            <a:picLocks noChangeAspect="1"/>
          </p:cNvPicPr>
          <p:nvPr/>
        </p:nvPicPr>
        <p:blipFill>
          <a:blip r:embed="rId2"/>
          <a:stretch>
            <a:fillRect/>
          </a:stretch>
        </p:blipFill>
        <p:spPr>
          <a:xfrm>
            <a:off x="767817" y="255799"/>
            <a:ext cx="10657535" cy="3171746"/>
          </a:xfrm>
          <a:prstGeom prst="rect">
            <a:avLst/>
          </a:prstGeom>
        </p:spPr>
      </p:pic>
      <p:sp>
        <p:nvSpPr>
          <p:cNvPr id="3" name="Content Placeholder 2">
            <a:extLst>
              <a:ext uri="{FF2B5EF4-FFF2-40B4-BE49-F238E27FC236}">
                <a16:creationId xmlns:a16="http://schemas.microsoft.com/office/drawing/2014/main" id="{5F9BC660-8F57-4B56-4701-CD5C8C678A69}"/>
              </a:ext>
            </a:extLst>
          </p:cNvPr>
          <p:cNvSpPr>
            <a:spLocks noGrp="1"/>
          </p:cNvSpPr>
          <p:nvPr>
            <p:ph idx="1"/>
          </p:nvPr>
        </p:nvSpPr>
        <p:spPr>
          <a:xfrm>
            <a:off x="5630779" y="3884452"/>
            <a:ext cx="5723021" cy="2398713"/>
          </a:xfrm>
        </p:spPr>
        <p:txBody>
          <a:bodyPr vert="horz" lIns="91440" tIns="45720" rIns="91440" bIns="45720" rtlCol="0" anchor="ctr">
            <a:normAutofit/>
          </a:bodyPr>
          <a:lstStyle/>
          <a:p>
            <a:r>
              <a:rPr lang="en-US" sz="2000" dirty="0">
                <a:ea typeface="+mn-lt"/>
                <a:cs typeface="+mn-lt"/>
                <a:hlinkClick r:id="rId3"/>
              </a:rPr>
              <a:t>https://wpunj.qualtrics.com/jfe/form/SV_4JyIifFjmmHOWou?jfefe=new</a:t>
            </a:r>
            <a:endParaRPr lang="en-US" sz="2000" dirty="0">
              <a:cs typeface="Calibri"/>
            </a:endParaRPr>
          </a:p>
          <a:p>
            <a:pPr marL="0" indent="0">
              <a:buNone/>
            </a:pPr>
            <a:endParaRPr lang="en-US" sz="2000">
              <a:cs typeface="Calibri"/>
            </a:endParaRPr>
          </a:p>
        </p:txBody>
      </p:sp>
    </p:spTree>
    <p:extLst>
      <p:ext uri="{BB962C8B-B14F-4D97-AF65-F5344CB8AC3E}">
        <p14:creationId xmlns:p14="http://schemas.microsoft.com/office/powerpoint/2010/main" val="221863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99712-412A-D2BC-E660-2E7C0F7347B9}"/>
              </a:ext>
            </a:extLst>
          </p:cNvPr>
          <p:cNvSpPr>
            <a:spLocks noGrp="1"/>
          </p:cNvSpPr>
          <p:nvPr>
            <p:ph type="title"/>
          </p:nvPr>
        </p:nvSpPr>
        <p:spPr/>
        <p:txBody>
          <a:bodyPr/>
          <a:lstStyle/>
          <a:p>
            <a:r>
              <a:rPr lang="en-US" dirty="0">
                <a:ea typeface="+mj-lt"/>
                <a:cs typeface="+mj-lt"/>
              </a:rPr>
              <a:t>Required Protocol Elements</a:t>
            </a:r>
            <a:endParaRPr lang="en-US" dirty="0"/>
          </a:p>
        </p:txBody>
      </p:sp>
      <p:sp>
        <p:nvSpPr>
          <p:cNvPr id="3" name="Content Placeholder 2">
            <a:extLst>
              <a:ext uri="{FF2B5EF4-FFF2-40B4-BE49-F238E27FC236}">
                <a16:creationId xmlns:a16="http://schemas.microsoft.com/office/drawing/2014/main" id="{3AEDCB33-0B47-688A-96D9-2A85FD08A6F6}"/>
              </a:ext>
            </a:extLst>
          </p:cNvPr>
          <p:cNvSpPr>
            <a:spLocks noGrp="1"/>
          </p:cNvSpPr>
          <p:nvPr>
            <p:ph idx="1"/>
          </p:nvPr>
        </p:nvSpPr>
        <p:spPr/>
        <p:txBody>
          <a:bodyPr vert="horz" lIns="91440" tIns="45720" rIns="91440" bIns="45720" rtlCol="0" anchor="t">
            <a:normAutofit fontScale="85000" lnSpcReduction="20000"/>
          </a:bodyPr>
          <a:lstStyle/>
          <a:p>
            <a:r>
              <a:rPr lang="en-US" b="1" dirty="0">
                <a:cs typeface="Calibri"/>
              </a:rPr>
              <a:t>IRB Application</a:t>
            </a:r>
          </a:p>
          <a:p>
            <a:r>
              <a:rPr lang="en-US" b="1" dirty="0">
                <a:cs typeface="Calibri"/>
              </a:rPr>
              <a:t>Project Narrative/ Student Protocol Form</a:t>
            </a:r>
            <a:r>
              <a:rPr lang="en-US" dirty="0">
                <a:cs typeface="Calibri"/>
              </a:rPr>
              <a:t> </a:t>
            </a:r>
            <a:endParaRPr lang="en-US" b="1" dirty="0">
              <a:cs typeface="Calibri"/>
            </a:endParaRPr>
          </a:p>
          <a:p>
            <a:r>
              <a:rPr lang="en-US" b="1" dirty="0">
                <a:cs typeface="Calibri"/>
              </a:rPr>
              <a:t>Informed Consent and Assent Statement</a:t>
            </a:r>
          </a:p>
          <a:p>
            <a:pPr lvl="1"/>
            <a:r>
              <a:rPr lang="en-US" dirty="0">
                <a:ea typeface="+mn-lt"/>
                <a:cs typeface="+mn-lt"/>
              </a:rPr>
              <a:t>Informed consent is the process of providing a subject with adequate information to allow for an informed decision about his or her voluntary participation in the research. </a:t>
            </a:r>
            <a:endParaRPr lang="en-US" sz="1800" dirty="0">
              <a:solidFill>
                <a:srgbClr val="444444"/>
              </a:solidFill>
              <a:highlight>
                <a:srgbClr val="FFFFFF"/>
              </a:highlight>
              <a:ea typeface="+mn-lt"/>
              <a:cs typeface="+mn-lt"/>
            </a:endParaRPr>
          </a:p>
          <a:p>
            <a:r>
              <a:rPr lang="en-US" b="1" dirty="0">
                <a:solidFill>
                  <a:srgbClr val="000000"/>
                </a:solidFill>
                <a:ea typeface="+mn-lt"/>
                <a:cs typeface="+mn-lt"/>
              </a:rPr>
              <a:t>Data</a:t>
            </a:r>
            <a:r>
              <a:rPr lang="en-US" b="1" dirty="0">
                <a:cs typeface="Calibri"/>
              </a:rPr>
              <a:t> Collection Tools</a:t>
            </a:r>
            <a:endParaRPr lang="en-US" dirty="0">
              <a:cs typeface="Calibri"/>
            </a:endParaRPr>
          </a:p>
          <a:p>
            <a:pPr lvl="1"/>
            <a:r>
              <a:rPr lang="en-US" dirty="0">
                <a:cs typeface="Calibri"/>
              </a:rPr>
              <a:t>Include copies of any survey(s), interview questions or checklists, forms or other data collection tools</a:t>
            </a:r>
          </a:p>
          <a:p>
            <a:r>
              <a:rPr lang="en-US" b="1" dirty="0">
                <a:cs typeface="Calibri"/>
              </a:rPr>
              <a:t>Recruitment Plan and Materials</a:t>
            </a:r>
          </a:p>
          <a:p>
            <a:pPr lvl="1"/>
            <a:r>
              <a:rPr lang="en-US" dirty="0">
                <a:cs typeface="Calibri"/>
              </a:rPr>
              <a:t>how you plan to engage participants in your research </a:t>
            </a:r>
          </a:p>
          <a:p>
            <a:pPr lvl="1"/>
            <a:r>
              <a:rPr lang="en-US" dirty="0">
                <a:cs typeface="Calibri"/>
              </a:rPr>
              <a:t>Include copies of any social media scripts, email/letter template, posters/advertisements, etc. </a:t>
            </a:r>
            <a:endParaRPr lang="en-US"/>
          </a:p>
          <a:p>
            <a:r>
              <a:rPr lang="en-US" b="1" dirty="0">
                <a:cs typeface="Calibri"/>
              </a:rPr>
              <a:t>CITI Human Subjects Training</a:t>
            </a:r>
          </a:p>
        </p:txBody>
      </p:sp>
    </p:spTree>
    <p:extLst>
      <p:ext uri="{BB962C8B-B14F-4D97-AF65-F5344CB8AC3E}">
        <p14:creationId xmlns:p14="http://schemas.microsoft.com/office/powerpoint/2010/main" val="3618235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441C0-EC67-1B7B-B1B5-82DB51E7F4A8}"/>
              </a:ext>
            </a:extLst>
          </p:cNvPr>
          <p:cNvSpPr>
            <a:spLocks noGrp="1"/>
          </p:cNvSpPr>
          <p:nvPr>
            <p:ph type="title"/>
          </p:nvPr>
        </p:nvSpPr>
        <p:spPr/>
        <p:txBody>
          <a:bodyPr/>
          <a:lstStyle/>
          <a:p>
            <a:r>
              <a:rPr lang="en-US" dirty="0">
                <a:ea typeface="+mj-lt"/>
                <a:cs typeface="+mj-lt"/>
              </a:rPr>
              <a:t>How to Submit your Protocol to the WP IRB</a:t>
            </a:r>
          </a:p>
        </p:txBody>
      </p:sp>
      <p:sp>
        <p:nvSpPr>
          <p:cNvPr id="3" name="Content Placeholder 2">
            <a:extLst>
              <a:ext uri="{FF2B5EF4-FFF2-40B4-BE49-F238E27FC236}">
                <a16:creationId xmlns:a16="http://schemas.microsoft.com/office/drawing/2014/main" id="{7130EB57-CEEF-2749-747B-0D7D9BCE3215}"/>
              </a:ext>
            </a:extLst>
          </p:cNvPr>
          <p:cNvSpPr>
            <a:spLocks noGrp="1"/>
          </p:cNvSpPr>
          <p:nvPr>
            <p:ph idx="1"/>
          </p:nvPr>
        </p:nvSpPr>
        <p:spPr/>
        <p:txBody>
          <a:bodyPr vert="horz" lIns="91440" tIns="45720" rIns="91440" bIns="45720" rtlCol="0" anchor="t">
            <a:normAutofit fontScale="92500" lnSpcReduction="10000"/>
          </a:bodyPr>
          <a:lstStyle/>
          <a:p>
            <a:r>
              <a:rPr lang="en-US" dirty="0">
                <a:ea typeface="+mn-lt"/>
                <a:cs typeface="+mn-lt"/>
              </a:rPr>
              <a:t>Brief Demo: </a:t>
            </a:r>
            <a:endParaRPr lang="en-US" dirty="0"/>
          </a:p>
          <a:p>
            <a:endParaRPr lang="en-US" dirty="0">
              <a:ea typeface="+mn-lt"/>
              <a:cs typeface="+mn-lt"/>
            </a:endParaRPr>
          </a:p>
          <a:p>
            <a:r>
              <a:rPr lang="en-US" dirty="0">
                <a:ea typeface="+mn-lt"/>
                <a:cs typeface="+mn-lt"/>
              </a:rPr>
              <a:t>Helpful Resources: </a:t>
            </a:r>
            <a:endParaRPr lang="en-US" dirty="0"/>
          </a:p>
          <a:p>
            <a:pPr lvl="1"/>
            <a:r>
              <a:rPr lang="en-US" sz="2800" dirty="0">
                <a:ea typeface="+mn-lt"/>
                <a:cs typeface="+mn-lt"/>
              </a:rPr>
              <a:t>IRB Website: </a:t>
            </a:r>
            <a:r>
              <a:rPr lang="en-US" sz="2800" dirty="0">
                <a:cs typeface="Calibri"/>
                <a:hlinkClick r:id="rId2"/>
              </a:rPr>
              <a:t>https://www.wpunj.edu/osp/irb/student-protocols</a:t>
            </a:r>
            <a:endParaRPr lang="en-US" sz="2800">
              <a:ea typeface="+mn-lt"/>
              <a:cs typeface="+mn-lt"/>
            </a:endParaRPr>
          </a:p>
          <a:p>
            <a:pPr lvl="1"/>
            <a:r>
              <a:rPr lang="en-US" sz="2800" dirty="0">
                <a:ea typeface="+mn-lt"/>
                <a:cs typeface="+mn-lt"/>
              </a:rPr>
              <a:t>CITI: </a:t>
            </a:r>
            <a:r>
              <a:rPr lang="en-US" sz="2800" dirty="0">
                <a:ea typeface="+mn-lt"/>
                <a:cs typeface="+mn-lt"/>
                <a:hlinkClick r:id="rId3"/>
              </a:rPr>
              <a:t>https://about.citiprogram.org/</a:t>
            </a:r>
          </a:p>
          <a:p>
            <a:pPr lvl="1"/>
            <a:r>
              <a:rPr lang="en-US" sz="2800" dirty="0">
                <a:ea typeface="+mn-lt"/>
                <a:cs typeface="+mn-lt"/>
              </a:rPr>
              <a:t>WP IRB Decision: Tree: </a:t>
            </a:r>
            <a:r>
              <a:rPr lang="en-US" sz="2800" dirty="0">
                <a:ea typeface="+mn-lt"/>
                <a:cs typeface="+mn-lt"/>
                <a:hlinkClick r:id="rId4"/>
              </a:rPr>
              <a:t>https://wpunj.qualtrics.com/jfe/form/SV_4JyIifFjmmHOWou?jfefe=new</a:t>
            </a:r>
          </a:p>
          <a:p>
            <a:pPr lvl="1"/>
            <a:r>
              <a:rPr lang="en-US" sz="2800" dirty="0">
                <a:ea typeface="+mn-lt"/>
                <a:cs typeface="+mn-lt"/>
              </a:rPr>
              <a:t>WP Application (</a:t>
            </a:r>
            <a:r>
              <a:rPr lang="en-US" sz="2800" dirty="0" err="1">
                <a:ea typeface="+mn-lt"/>
                <a:cs typeface="+mn-lt"/>
              </a:rPr>
              <a:t>InfoReady</a:t>
            </a:r>
            <a:r>
              <a:rPr lang="en-US" sz="2800" dirty="0">
                <a:ea typeface="+mn-lt"/>
                <a:cs typeface="+mn-lt"/>
              </a:rPr>
              <a:t>)-: </a:t>
            </a:r>
            <a:r>
              <a:rPr lang="en-US" sz="2800" dirty="0">
                <a:ea typeface="+mn-lt"/>
                <a:cs typeface="+mn-lt"/>
                <a:hlinkClick r:id="rId5"/>
              </a:rPr>
              <a:t>https://wpunj.infoready4.com</a:t>
            </a:r>
            <a:endParaRPr lang="en-US">
              <a:ea typeface="+mn-lt"/>
              <a:cs typeface="+mn-lt"/>
            </a:endParaRPr>
          </a:p>
          <a:p>
            <a:pPr lvl="1"/>
            <a:r>
              <a:rPr lang="en-US" sz="2800" dirty="0">
                <a:cs typeface="Calibri"/>
              </a:rPr>
              <a:t>IRB Virtual Office Hours: </a:t>
            </a:r>
            <a:r>
              <a:rPr lang="en-US" sz="2800" dirty="0">
                <a:ea typeface="+mn-lt"/>
                <a:cs typeface="+mn-lt"/>
                <a:hlinkClick r:id="rId6"/>
              </a:rPr>
              <a:t>https://www.wpunj.edu/osp/irb/irb-contact-irb.html</a:t>
            </a:r>
            <a:endParaRPr lang="en-US" dirty="0">
              <a:cs typeface="Calibri"/>
            </a:endParaRPr>
          </a:p>
          <a:p>
            <a:pPr lvl="1"/>
            <a:endParaRPr lang="en-US" sz="2800" dirty="0">
              <a:cs typeface="Calibri"/>
            </a:endParaRPr>
          </a:p>
          <a:p>
            <a:endParaRPr lang="en-US" dirty="0">
              <a:cs typeface="Calibri"/>
            </a:endParaRPr>
          </a:p>
        </p:txBody>
      </p:sp>
    </p:spTree>
    <p:extLst>
      <p:ext uri="{BB962C8B-B14F-4D97-AF65-F5344CB8AC3E}">
        <p14:creationId xmlns:p14="http://schemas.microsoft.com/office/powerpoint/2010/main" val="4065118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BEA2F-EDBE-7CCA-9734-A21AE10265C6}"/>
              </a:ext>
            </a:extLst>
          </p:cNvPr>
          <p:cNvSpPr>
            <a:spLocks noGrp="1"/>
          </p:cNvSpPr>
          <p:nvPr>
            <p:ph type="title"/>
          </p:nvPr>
        </p:nvSpPr>
        <p:spPr/>
        <p:txBody>
          <a:bodyPr/>
          <a:lstStyle/>
          <a:p>
            <a:r>
              <a:rPr lang="en-US" dirty="0">
                <a:ea typeface="+mj-lt"/>
                <a:cs typeface="+mj-lt"/>
              </a:rPr>
              <a:t>What to Expect: WP Review Process </a:t>
            </a:r>
          </a:p>
        </p:txBody>
      </p:sp>
      <p:sp>
        <p:nvSpPr>
          <p:cNvPr id="3" name="Content Placeholder 2">
            <a:extLst>
              <a:ext uri="{FF2B5EF4-FFF2-40B4-BE49-F238E27FC236}">
                <a16:creationId xmlns:a16="http://schemas.microsoft.com/office/drawing/2014/main" id="{67F34816-195D-5743-D26D-7DF5F952B8F8}"/>
              </a:ext>
            </a:extLst>
          </p:cNvPr>
          <p:cNvSpPr>
            <a:spLocks noGrp="1"/>
          </p:cNvSpPr>
          <p:nvPr>
            <p:ph idx="1"/>
          </p:nvPr>
        </p:nvSpPr>
        <p:spPr>
          <a:xfrm>
            <a:off x="838200" y="1721814"/>
            <a:ext cx="10515600" cy="4763373"/>
          </a:xfrm>
        </p:spPr>
        <p:txBody>
          <a:bodyPr vert="horz" lIns="91440" tIns="45720" rIns="91440" bIns="45720" rtlCol="0" anchor="t">
            <a:normAutofit fontScale="92500" lnSpcReduction="10000"/>
          </a:bodyPr>
          <a:lstStyle/>
          <a:p>
            <a:r>
              <a:rPr lang="en-US" sz="2600" dirty="0">
                <a:cs typeface="Calibri"/>
              </a:rPr>
              <a:t>Completeness Evaluation (Maureen)</a:t>
            </a:r>
          </a:p>
          <a:p>
            <a:pPr lvl="1"/>
            <a:r>
              <a:rPr lang="en-US" sz="2200" dirty="0">
                <a:cs typeface="Calibri"/>
              </a:rPr>
              <a:t>Incomplete applications will be returned without review.</a:t>
            </a:r>
          </a:p>
          <a:p>
            <a:r>
              <a:rPr lang="en-US" sz="2400" dirty="0">
                <a:cs typeface="Calibri"/>
              </a:rPr>
              <a:t>IRB Member Review </a:t>
            </a:r>
          </a:p>
          <a:p>
            <a:pPr lvl="1"/>
            <a:r>
              <a:rPr lang="en-US" sz="2000" dirty="0">
                <a:cs typeface="Calibri"/>
              </a:rPr>
              <a:t>Protection of Human Subjects and Ethical Conduct of Research: Based on the </a:t>
            </a:r>
            <a:r>
              <a:rPr lang="en-US" sz="1700" dirty="0">
                <a:cs typeface="Calibri"/>
              </a:rPr>
              <a:t>Belmont Report</a:t>
            </a:r>
          </a:p>
          <a:p>
            <a:pPr lvl="2"/>
            <a:r>
              <a:rPr lang="en-US" sz="1700" dirty="0">
                <a:cs typeface="Calibri"/>
              </a:rPr>
              <a:t>Respect for Persons</a:t>
            </a:r>
          </a:p>
          <a:p>
            <a:pPr lvl="3"/>
            <a:r>
              <a:rPr lang="en-US" sz="1500" dirty="0">
                <a:cs typeface="Calibri"/>
              </a:rPr>
              <a:t>Research participation is voluntary and participants are provided with sufficient information to make an informed decision to participate.</a:t>
            </a:r>
          </a:p>
          <a:p>
            <a:pPr lvl="2"/>
            <a:r>
              <a:rPr lang="en-US" sz="1700" dirty="0">
                <a:cs typeface="Calibri"/>
              </a:rPr>
              <a:t>Beneficence:</a:t>
            </a:r>
          </a:p>
          <a:p>
            <a:pPr lvl="3"/>
            <a:r>
              <a:rPr lang="en-US" sz="1500" dirty="0">
                <a:cs typeface="Calibri"/>
              </a:rPr>
              <a:t>How to minimize the risks to research participants.</a:t>
            </a:r>
          </a:p>
          <a:p>
            <a:pPr lvl="2"/>
            <a:r>
              <a:rPr lang="en-US" sz="1900" dirty="0">
                <a:cs typeface="Calibri"/>
              </a:rPr>
              <a:t>Justice:</a:t>
            </a:r>
          </a:p>
          <a:p>
            <a:pPr lvl="3"/>
            <a:r>
              <a:rPr lang="en-US" sz="1700" dirty="0">
                <a:cs typeface="Calibri"/>
              </a:rPr>
              <a:t>The benefits and burdens of research are shared equally.</a:t>
            </a:r>
          </a:p>
          <a:p>
            <a:pPr lvl="1"/>
            <a:r>
              <a:rPr lang="en-US" sz="2200" dirty="0">
                <a:cs typeface="Calibri"/>
              </a:rPr>
              <a:t>What category of review and what additional protections are needed</a:t>
            </a:r>
          </a:p>
          <a:p>
            <a:r>
              <a:rPr lang="en-US" sz="2600" dirty="0">
                <a:cs typeface="Calibri"/>
              </a:rPr>
              <a:t>Protocol Revisions</a:t>
            </a:r>
          </a:p>
          <a:p>
            <a:pPr lvl="1"/>
            <a:r>
              <a:rPr lang="en-US" sz="2200" dirty="0">
                <a:cs typeface="Calibri"/>
              </a:rPr>
              <a:t>To avoid delays, respond to the IRB requests in a timely manner</a:t>
            </a:r>
          </a:p>
          <a:p>
            <a:r>
              <a:rPr lang="en-US" sz="2600" dirty="0">
                <a:cs typeface="Calibri"/>
              </a:rPr>
              <a:t>Approval Notice</a:t>
            </a:r>
          </a:p>
          <a:p>
            <a:pPr lvl="1"/>
            <a:endParaRPr lang="en-US" dirty="0">
              <a:cs typeface="Calibri"/>
            </a:endParaRPr>
          </a:p>
          <a:p>
            <a:pPr marL="457200" lvl="1" indent="0">
              <a:buNone/>
            </a:pPr>
            <a:endParaRPr lang="en-US" dirty="0">
              <a:cs typeface="Calibri"/>
            </a:endParaRPr>
          </a:p>
        </p:txBody>
      </p:sp>
    </p:spTree>
    <p:extLst>
      <p:ext uri="{BB962C8B-B14F-4D97-AF65-F5344CB8AC3E}">
        <p14:creationId xmlns:p14="http://schemas.microsoft.com/office/powerpoint/2010/main" val="261767728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WP IRB Basics for Students</vt:lpstr>
      <vt:lpstr>Topics to cover</vt:lpstr>
      <vt:lpstr>Purpose of the IRB</vt:lpstr>
      <vt:lpstr>What is the IRB Responsible for Reviewing? Research Involving Human Subjects</vt:lpstr>
      <vt:lpstr>What the IRB does not Review </vt:lpstr>
      <vt:lpstr>IRB Decision Tool </vt:lpstr>
      <vt:lpstr>Required Protocol Elements</vt:lpstr>
      <vt:lpstr>How to Submit your Protocol to the WP IRB</vt:lpstr>
      <vt:lpstr>What to Expect: WP Review Process </vt:lpstr>
      <vt:lpstr>What to Expect: WP IRB Review Process</vt:lpstr>
      <vt:lpstr>Categories of IRB review</vt:lpstr>
      <vt:lpstr>PowerPoint Presentation</vt:lpstr>
      <vt:lpstr>PowerPoint Presentation</vt:lpstr>
      <vt:lpstr>Knowledge Check</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763</cp:revision>
  <dcterms:created xsi:type="dcterms:W3CDTF">2023-03-27T13:02:23Z</dcterms:created>
  <dcterms:modified xsi:type="dcterms:W3CDTF">2023-04-26T15:49:40Z</dcterms:modified>
</cp:coreProperties>
</file>